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8"/>
  </p:notesMasterIdLst>
  <p:sldIdLst>
    <p:sldId id="256" r:id="rId5"/>
    <p:sldId id="259" r:id="rId6"/>
    <p:sldId id="266" r:id="rId7"/>
    <p:sldId id="262" r:id="rId8"/>
    <p:sldId id="269" r:id="rId9"/>
    <p:sldId id="257" r:id="rId10"/>
    <p:sldId id="267" r:id="rId11"/>
    <p:sldId id="268" r:id="rId12"/>
    <p:sldId id="265" r:id="rId13"/>
    <p:sldId id="271" r:id="rId14"/>
    <p:sldId id="270" r:id="rId15"/>
    <p:sldId id="285" r:id="rId16"/>
    <p:sldId id="286" r:id="rId17"/>
  </p:sldIdLst>
  <p:sldSz cx="12192000" cy="6858000"/>
  <p:notesSz cx="6797675" cy="9872663"/>
  <p:embeddedFontLst>
    <p:embeddedFont>
      <p:font typeface="Arial Unicode MS" panose="020B0604020202020204" pitchFamily="34" charset="-128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Uni Neue Black" charset="0"/>
      <p:bold r:id="rId26"/>
      <p:boldItalic r:id="rId27"/>
    </p:embeddedFont>
    <p:embeddedFont>
      <p:font typeface="Uni Neue Bold" charset="0"/>
      <p:bold r:id="rId28"/>
      <p:boldItalic r:id="rId29"/>
    </p:embeddedFont>
    <p:embeddedFont>
      <p:font typeface="Uni Neue Book" charset="0"/>
      <p:regular r:id="rId30"/>
      <p:italic r:id="rId31"/>
    </p:embeddedFont>
    <p:embeddedFont>
      <p:font typeface="UniNeueBook" charset="0"/>
      <p:regular r:id="rId32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0140"/>
    <a:srgbClr val="A6A51A"/>
    <a:srgbClr val="A21B5B"/>
    <a:srgbClr val="009299"/>
    <a:srgbClr val="DEDC00"/>
    <a:srgbClr val="00ADBD"/>
    <a:srgbClr val="E61B72"/>
    <a:srgbClr val="0068FF"/>
    <a:srgbClr val="585857"/>
    <a:srgbClr val="F858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49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7.fntdata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497CDB-E255-48C3-B633-7046FE8CC7A3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EBAB5D2-EACD-43A6-BA6C-FC23A7AECC5A}">
      <dgm:prSet phldrT="[Texto]"/>
      <dgm:spPr>
        <a:solidFill>
          <a:srgbClr val="CB0140"/>
        </a:solidFill>
      </dgm:spPr>
      <dgm:t>
        <a:bodyPr/>
        <a:lstStyle/>
        <a:p>
          <a:r>
            <a:rPr lang="es-ES" dirty="0">
              <a:latin typeface="Uni Neue Bold" charset="0"/>
            </a:rPr>
            <a:t>MADUREZ DIGITAL Y PLAN DE ACCIÓN</a:t>
          </a:r>
        </a:p>
        <a:p>
          <a:r>
            <a:rPr lang="es-ES" dirty="0">
              <a:latin typeface="Uni Neue Bold" charset="0"/>
            </a:rPr>
            <a:t>(20 h) </a:t>
          </a:r>
        </a:p>
      </dgm:t>
    </dgm:pt>
    <dgm:pt modelId="{C2DA134A-204D-456C-A871-AF181A277C0D}" type="parTrans" cxnId="{4E62A823-3AD0-4D28-8516-06163CE6D271}">
      <dgm:prSet/>
      <dgm:spPr/>
      <dgm:t>
        <a:bodyPr/>
        <a:lstStyle/>
        <a:p>
          <a:endParaRPr lang="es-ES"/>
        </a:p>
      </dgm:t>
    </dgm:pt>
    <dgm:pt modelId="{D76193F3-97AC-472C-9C40-DC776CAF2B4A}" type="sibTrans" cxnId="{4E62A823-3AD0-4D28-8516-06163CE6D271}">
      <dgm:prSet/>
      <dgm:spPr/>
      <dgm:t>
        <a:bodyPr/>
        <a:lstStyle/>
        <a:p>
          <a:endParaRPr lang="es-ES"/>
        </a:p>
      </dgm:t>
    </dgm:pt>
    <dgm:pt modelId="{06E4244F-A03F-45D0-8F82-FDB47EAAF4E3}">
      <dgm:prSet phldrT="[Texto]"/>
      <dgm:spPr>
        <a:solidFill>
          <a:srgbClr val="CB0140"/>
        </a:solidFill>
      </dgm:spPr>
      <dgm:t>
        <a:bodyPr/>
        <a:lstStyle/>
        <a:p>
          <a:r>
            <a:rPr lang="es-ES" dirty="0">
              <a:latin typeface="Uni Neue Bold" charset="0"/>
            </a:rPr>
            <a:t>PRUEBAS DE CONCEPTO </a:t>
          </a:r>
        </a:p>
        <a:p>
          <a:r>
            <a:rPr lang="es-ES" dirty="0">
              <a:latin typeface="Uni Neue Bold" charset="0"/>
            </a:rPr>
            <a:t>(140 h)</a:t>
          </a:r>
        </a:p>
      </dgm:t>
    </dgm:pt>
    <dgm:pt modelId="{3EB71696-BA5C-4DFE-94F4-C7DCE6BCBBD3}" type="parTrans" cxnId="{03ACF78E-14D5-4793-9215-9D6B4B2B5215}">
      <dgm:prSet/>
      <dgm:spPr/>
      <dgm:t>
        <a:bodyPr/>
        <a:lstStyle/>
        <a:p>
          <a:endParaRPr lang="es-ES"/>
        </a:p>
      </dgm:t>
    </dgm:pt>
    <dgm:pt modelId="{FAF19C64-B976-4962-AE92-58F92AF23209}" type="sibTrans" cxnId="{03ACF78E-14D5-4793-9215-9D6B4B2B5215}">
      <dgm:prSet/>
      <dgm:spPr/>
      <dgm:t>
        <a:bodyPr/>
        <a:lstStyle/>
        <a:p>
          <a:endParaRPr lang="es-ES"/>
        </a:p>
      </dgm:t>
    </dgm:pt>
    <dgm:pt modelId="{9FB3E1DD-CFAC-401F-829A-9C56D133853F}">
      <dgm:prSet phldrT="[Texto]"/>
      <dgm:spPr>
        <a:solidFill>
          <a:srgbClr val="CB0140"/>
        </a:solidFill>
      </dgm:spPr>
      <dgm:t>
        <a:bodyPr/>
        <a:lstStyle/>
        <a:p>
          <a:r>
            <a:rPr lang="es-ES" dirty="0">
              <a:latin typeface="Uni Neue Bold" charset="0"/>
            </a:rPr>
            <a:t>FOMENTO DE LA INTEGRACIÓN E HIBRIDACIÓN DE TECNOLOGÍAS (15 h)</a:t>
          </a:r>
        </a:p>
      </dgm:t>
    </dgm:pt>
    <dgm:pt modelId="{0568DC5E-416A-4544-A52C-56E5851601B4}" type="parTrans" cxnId="{C71EE6B7-E021-41CE-8579-4629246673E1}">
      <dgm:prSet/>
      <dgm:spPr/>
      <dgm:t>
        <a:bodyPr/>
        <a:lstStyle/>
        <a:p>
          <a:endParaRPr lang="es-ES"/>
        </a:p>
      </dgm:t>
    </dgm:pt>
    <dgm:pt modelId="{09B6B6EE-86D6-4BC6-B38D-F9DD148418E8}" type="sibTrans" cxnId="{C71EE6B7-E021-41CE-8579-4629246673E1}">
      <dgm:prSet/>
      <dgm:spPr/>
      <dgm:t>
        <a:bodyPr/>
        <a:lstStyle/>
        <a:p>
          <a:endParaRPr lang="es-ES"/>
        </a:p>
      </dgm:t>
    </dgm:pt>
    <dgm:pt modelId="{55381DED-A3CF-4D3D-9C46-B5B9D225B220}">
      <dgm:prSet phldrT="[Texto]" custT="1"/>
      <dgm:spPr>
        <a:solidFill>
          <a:srgbClr val="A6A51A"/>
        </a:solidFill>
      </dgm:spPr>
      <dgm:t>
        <a:bodyPr/>
        <a:lstStyle/>
        <a:p>
          <a:r>
            <a:rPr lang="es-ES" sz="3200" dirty="0">
              <a:latin typeface="Uni Neue Bold" charset="0"/>
            </a:rPr>
            <a:t>SERVICIOS TECNOLÓGICOS</a:t>
          </a:r>
        </a:p>
      </dgm:t>
    </dgm:pt>
    <dgm:pt modelId="{FCD430C1-9699-4E33-A353-DA4E15C0DC33}" type="sibTrans" cxnId="{DA1925D3-D81D-49FE-A07E-DCAF37FEA6A8}">
      <dgm:prSet/>
      <dgm:spPr/>
      <dgm:t>
        <a:bodyPr/>
        <a:lstStyle/>
        <a:p>
          <a:endParaRPr lang="es-ES"/>
        </a:p>
      </dgm:t>
    </dgm:pt>
    <dgm:pt modelId="{72076C7D-26C8-4C20-923B-169679637049}" type="parTrans" cxnId="{DA1925D3-D81D-49FE-A07E-DCAF37FEA6A8}">
      <dgm:prSet/>
      <dgm:spPr/>
      <dgm:t>
        <a:bodyPr/>
        <a:lstStyle/>
        <a:p>
          <a:endParaRPr lang="es-ES"/>
        </a:p>
      </dgm:t>
    </dgm:pt>
    <dgm:pt modelId="{1ADEF3F0-BC6B-497C-80A1-C4960C2CF3AD}" type="pres">
      <dgm:prSet presAssocID="{79497CDB-E255-48C3-B633-7046FE8CC7A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1798113-0E04-435D-B88E-67FAEE19C3A9}" type="pres">
      <dgm:prSet presAssocID="{55381DED-A3CF-4D3D-9C46-B5B9D225B220}" presName="hierRoot1" presStyleCnt="0">
        <dgm:presLayoutVars>
          <dgm:hierBranch val="init"/>
        </dgm:presLayoutVars>
      </dgm:prSet>
      <dgm:spPr/>
    </dgm:pt>
    <dgm:pt modelId="{C8B2A2D8-939D-43E6-B2F6-2A86E2C46666}" type="pres">
      <dgm:prSet presAssocID="{55381DED-A3CF-4D3D-9C46-B5B9D225B220}" presName="rootComposite1" presStyleCnt="0"/>
      <dgm:spPr/>
    </dgm:pt>
    <dgm:pt modelId="{62569A13-13BF-4827-A172-02F25B429F57}" type="pres">
      <dgm:prSet presAssocID="{55381DED-A3CF-4D3D-9C46-B5B9D225B220}" presName="rootText1" presStyleLbl="node0" presStyleIdx="0" presStyleCnt="1" custScaleX="241629">
        <dgm:presLayoutVars>
          <dgm:chPref val="3"/>
        </dgm:presLayoutVars>
      </dgm:prSet>
      <dgm:spPr/>
    </dgm:pt>
    <dgm:pt modelId="{F40E3B03-846A-4CD4-A93B-7CD75F458584}" type="pres">
      <dgm:prSet presAssocID="{55381DED-A3CF-4D3D-9C46-B5B9D225B220}" presName="rootConnector1" presStyleLbl="node1" presStyleIdx="0" presStyleCnt="0"/>
      <dgm:spPr/>
    </dgm:pt>
    <dgm:pt modelId="{9FDBECDB-E102-438E-9DD8-CAF4AACAE3D6}" type="pres">
      <dgm:prSet presAssocID="{55381DED-A3CF-4D3D-9C46-B5B9D225B220}" presName="hierChild2" presStyleCnt="0"/>
      <dgm:spPr/>
    </dgm:pt>
    <dgm:pt modelId="{53EF4C2A-D275-4BD2-9563-1F94223AC5AB}" type="pres">
      <dgm:prSet presAssocID="{C2DA134A-204D-456C-A871-AF181A277C0D}" presName="Name37" presStyleLbl="parChTrans1D2" presStyleIdx="0" presStyleCnt="3"/>
      <dgm:spPr/>
    </dgm:pt>
    <dgm:pt modelId="{FBFE3520-717B-4D79-8867-D2206A5DFFDB}" type="pres">
      <dgm:prSet presAssocID="{4EBAB5D2-EACD-43A6-BA6C-FC23A7AECC5A}" presName="hierRoot2" presStyleCnt="0">
        <dgm:presLayoutVars>
          <dgm:hierBranch val="init"/>
        </dgm:presLayoutVars>
      </dgm:prSet>
      <dgm:spPr/>
    </dgm:pt>
    <dgm:pt modelId="{3B3E9507-4121-49AC-B7B3-85FCE53845E0}" type="pres">
      <dgm:prSet presAssocID="{4EBAB5D2-EACD-43A6-BA6C-FC23A7AECC5A}" presName="rootComposite" presStyleCnt="0"/>
      <dgm:spPr/>
    </dgm:pt>
    <dgm:pt modelId="{F980567C-6BC1-4AC0-B018-8DD91CCD3039}" type="pres">
      <dgm:prSet presAssocID="{4EBAB5D2-EACD-43A6-BA6C-FC23A7AECC5A}" presName="rootText" presStyleLbl="node2" presStyleIdx="0" presStyleCnt="3">
        <dgm:presLayoutVars>
          <dgm:chPref val="3"/>
        </dgm:presLayoutVars>
      </dgm:prSet>
      <dgm:spPr/>
    </dgm:pt>
    <dgm:pt modelId="{9C0F0FE0-A298-4040-8542-03D564496FF5}" type="pres">
      <dgm:prSet presAssocID="{4EBAB5D2-EACD-43A6-BA6C-FC23A7AECC5A}" presName="rootConnector" presStyleLbl="node2" presStyleIdx="0" presStyleCnt="3"/>
      <dgm:spPr/>
    </dgm:pt>
    <dgm:pt modelId="{350A9A6B-1F15-4EE9-A99D-249F350F1453}" type="pres">
      <dgm:prSet presAssocID="{4EBAB5D2-EACD-43A6-BA6C-FC23A7AECC5A}" presName="hierChild4" presStyleCnt="0"/>
      <dgm:spPr/>
    </dgm:pt>
    <dgm:pt modelId="{0283844A-CBAE-42BF-8184-CE1F2914BB2E}" type="pres">
      <dgm:prSet presAssocID="{4EBAB5D2-EACD-43A6-BA6C-FC23A7AECC5A}" presName="hierChild5" presStyleCnt="0"/>
      <dgm:spPr/>
    </dgm:pt>
    <dgm:pt modelId="{8D22258E-CFAA-40AB-8C7B-B11F9D5A993E}" type="pres">
      <dgm:prSet presAssocID="{3EB71696-BA5C-4DFE-94F4-C7DCE6BCBBD3}" presName="Name37" presStyleLbl="parChTrans1D2" presStyleIdx="1" presStyleCnt="3"/>
      <dgm:spPr/>
    </dgm:pt>
    <dgm:pt modelId="{A6AD6CA8-09EC-4102-819C-35EDC092BB2F}" type="pres">
      <dgm:prSet presAssocID="{06E4244F-A03F-45D0-8F82-FDB47EAAF4E3}" presName="hierRoot2" presStyleCnt="0">
        <dgm:presLayoutVars>
          <dgm:hierBranch val="init"/>
        </dgm:presLayoutVars>
      </dgm:prSet>
      <dgm:spPr/>
    </dgm:pt>
    <dgm:pt modelId="{52654178-F5A3-4A78-A261-5A06E79A03DD}" type="pres">
      <dgm:prSet presAssocID="{06E4244F-A03F-45D0-8F82-FDB47EAAF4E3}" presName="rootComposite" presStyleCnt="0"/>
      <dgm:spPr/>
    </dgm:pt>
    <dgm:pt modelId="{59A339D4-0C61-4ACE-81BD-19076E40972A}" type="pres">
      <dgm:prSet presAssocID="{06E4244F-A03F-45D0-8F82-FDB47EAAF4E3}" presName="rootText" presStyleLbl="node2" presStyleIdx="1" presStyleCnt="3">
        <dgm:presLayoutVars>
          <dgm:chPref val="3"/>
        </dgm:presLayoutVars>
      </dgm:prSet>
      <dgm:spPr/>
    </dgm:pt>
    <dgm:pt modelId="{E813ACF0-5788-4983-B98D-0319CB43A37C}" type="pres">
      <dgm:prSet presAssocID="{06E4244F-A03F-45D0-8F82-FDB47EAAF4E3}" presName="rootConnector" presStyleLbl="node2" presStyleIdx="1" presStyleCnt="3"/>
      <dgm:spPr/>
    </dgm:pt>
    <dgm:pt modelId="{C9788240-8A64-4D25-8EA5-437B7355149C}" type="pres">
      <dgm:prSet presAssocID="{06E4244F-A03F-45D0-8F82-FDB47EAAF4E3}" presName="hierChild4" presStyleCnt="0"/>
      <dgm:spPr/>
    </dgm:pt>
    <dgm:pt modelId="{5F7F1F2B-8B30-4EDB-B1F0-C2C9BDF3503B}" type="pres">
      <dgm:prSet presAssocID="{06E4244F-A03F-45D0-8F82-FDB47EAAF4E3}" presName="hierChild5" presStyleCnt="0"/>
      <dgm:spPr/>
    </dgm:pt>
    <dgm:pt modelId="{FC61CD11-D40B-446E-9BE6-19760C425512}" type="pres">
      <dgm:prSet presAssocID="{0568DC5E-416A-4544-A52C-56E5851601B4}" presName="Name37" presStyleLbl="parChTrans1D2" presStyleIdx="2" presStyleCnt="3"/>
      <dgm:spPr/>
    </dgm:pt>
    <dgm:pt modelId="{38B7C560-52D1-4FD2-B35B-43A1257AB606}" type="pres">
      <dgm:prSet presAssocID="{9FB3E1DD-CFAC-401F-829A-9C56D133853F}" presName="hierRoot2" presStyleCnt="0">
        <dgm:presLayoutVars>
          <dgm:hierBranch val="init"/>
        </dgm:presLayoutVars>
      </dgm:prSet>
      <dgm:spPr/>
    </dgm:pt>
    <dgm:pt modelId="{94570013-1D49-4B9E-B0C8-3F1D56E23ED2}" type="pres">
      <dgm:prSet presAssocID="{9FB3E1DD-CFAC-401F-829A-9C56D133853F}" presName="rootComposite" presStyleCnt="0"/>
      <dgm:spPr/>
    </dgm:pt>
    <dgm:pt modelId="{EA90A918-EDC5-4E91-A187-BAF250F64B5D}" type="pres">
      <dgm:prSet presAssocID="{9FB3E1DD-CFAC-401F-829A-9C56D133853F}" presName="rootText" presStyleLbl="node2" presStyleIdx="2" presStyleCnt="3">
        <dgm:presLayoutVars>
          <dgm:chPref val="3"/>
        </dgm:presLayoutVars>
      </dgm:prSet>
      <dgm:spPr/>
    </dgm:pt>
    <dgm:pt modelId="{42FC25E6-EBAD-4165-8A6D-1B0A380AC03A}" type="pres">
      <dgm:prSet presAssocID="{9FB3E1DD-CFAC-401F-829A-9C56D133853F}" presName="rootConnector" presStyleLbl="node2" presStyleIdx="2" presStyleCnt="3"/>
      <dgm:spPr/>
    </dgm:pt>
    <dgm:pt modelId="{FC8E3D7A-3B78-4E31-8BD6-37EDD9F40950}" type="pres">
      <dgm:prSet presAssocID="{9FB3E1DD-CFAC-401F-829A-9C56D133853F}" presName="hierChild4" presStyleCnt="0"/>
      <dgm:spPr/>
    </dgm:pt>
    <dgm:pt modelId="{6360D365-1C5E-4534-A189-064973A1D203}" type="pres">
      <dgm:prSet presAssocID="{9FB3E1DD-CFAC-401F-829A-9C56D133853F}" presName="hierChild5" presStyleCnt="0"/>
      <dgm:spPr/>
    </dgm:pt>
    <dgm:pt modelId="{5EC65B2A-D963-4F47-9628-F761C755F9AF}" type="pres">
      <dgm:prSet presAssocID="{55381DED-A3CF-4D3D-9C46-B5B9D225B220}" presName="hierChild3" presStyleCnt="0"/>
      <dgm:spPr/>
    </dgm:pt>
  </dgm:ptLst>
  <dgm:cxnLst>
    <dgm:cxn modelId="{A8CAA11E-DFA7-476D-8FD0-B88448B2C24B}" type="presOf" srcId="{4EBAB5D2-EACD-43A6-BA6C-FC23A7AECC5A}" destId="{9C0F0FE0-A298-4040-8542-03D564496FF5}" srcOrd="1" destOrd="0" presId="urn:microsoft.com/office/officeart/2005/8/layout/orgChart1"/>
    <dgm:cxn modelId="{4E62A823-3AD0-4D28-8516-06163CE6D271}" srcId="{55381DED-A3CF-4D3D-9C46-B5B9D225B220}" destId="{4EBAB5D2-EACD-43A6-BA6C-FC23A7AECC5A}" srcOrd="0" destOrd="0" parTransId="{C2DA134A-204D-456C-A871-AF181A277C0D}" sibTransId="{D76193F3-97AC-472C-9C40-DC776CAF2B4A}"/>
    <dgm:cxn modelId="{9821EF27-22F2-47FF-939C-418797F1D95E}" type="presOf" srcId="{0568DC5E-416A-4544-A52C-56E5851601B4}" destId="{FC61CD11-D40B-446E-9BE6-19760C425512}" srcOrd="0" destOrd="0" presId="urn:microsoft.com/office/officeart/2005/8/layout/orgChart1"/>
    <dgm:cxn modelId="{93B02C2B-C01B-47F1-A290-F6BBBC69D10D}" type="presOf" srcId="{9FB3E1DD-CFAC-401F-829A-9C56D133853F}" destId="{EA90A918-EDC5-4E91-A187-BAF250F64B5D}" srcOrd="0" destOrd="0" presId="urn:microsoft.com/office/officeart/2005/8/layout/orgChart1"/>
    <dgm:cxn modelId="{2AEC6A49-7A53-41BD-A02E-9095EF15CA68}" type="presOf" srcId="{79497CDB-E255-48C3-B633-7046FE8CC7A3}" destId="{1ADEF3F0-BC6B-497C-80A1-C4960C2CF3AD}" srcOrd="0" destOrd="0" presId="urn:microsoft.com/office/officeart/2005/8/layout/orgChart1"/>
    <dgm:cxn modelId="{5C9B2E72-F4B1-4DCA-A6AC-370FAF4C6B3F}" type="presOf" srcId="{06E4244F-A03F-45D0-8F82-FDB47EAAF4E3}" destId="{59A339D4-0C61-4ACE-81BD-19076E40972A}" srcOrd="0" destOrd="0" presId="urn:microsoft.com/office/officeart/2005/8/layout/orgChart1"/>
    <dgm:cxn modelId="{79053672-4412-4A5A-9B11-137066E12A84}" type="presOf" srcId="{55381DED-A3CF-4D3D-9C46-B5B9D225B220}" destId="{F40E3B03-846A-4CD4-A93B-7CD75F458584}" srcOrd="1" destOrd="0" presId="urn:microsoft.com/office/officeart/2005/8/layout/orgChart1"/>
    <dgm:cxn modelId="{03ACF78E-14D5-4793-9215-9D6B4B2B5215}" srcId="{55381DED-A3CF-4D3D-9C46-B5B9D225B220}" destId="{06E4244F-A03F-45D0-8F82-FDB47EAAF4E3}" srcOrd="1" destOrd="0" parTransId="{3EB71696-BA5C-4DFE-94F4-C7DCE6BCBBD3}" sibTransId="{FAF19C64-B976-4962-AE92-58F92AF23209}"/>
    <dgm:cxn modelId="{E15DA799-EA58-436D-8B2E-18F29A920DBD}" type="presOf" srcId="{06E4244F-A03F-45D0-8F82-FDB47EAAF4E3}" destId="{E813ACF0-5788-4983-B98D-0319CB43A37C}" srcOrd="1" destOrd="0" presId="urn:microsoft.com/office/officeart/2005/8/layout/orgChart1"/>
    <dgm:cxn modelId="{01DAB0B4-9966-442A-9B70-919B82575DF2}" type="presOf" srcId="{3EB71696-BA5C-4DFE-94F4-C7DCE6BCBBD3}" destId="{8D22258E-CFAA-40AB-8C7B-B11F9D5A993E}" srcOrd="0" destOrd="0" presId="urn:microsoft.com/office/officeart/2005/8/layout/orgChart1"/>
    <dgm:cxn modelId="{C71EE6B7-E021-41CE-8579-4629246673E1}" srcId="{55381DED-A3CF-4D3D-9C46-B5B9D225B220}" destId="{9FB3E1DD-CFAC-401F-829A-9C56D133853F}" srcOrd="2" destOrd="0" parTransId="{0568DC5E-416A-4544-A52C-56E5851601B4}" sibTransId="{09B6B6EE-86D6-4BC6-B38D-F9DD148418E8}"/>
    <dgm:cxn modelId="{F37C54B8-9A33-4578-AEA0-D5F61F5E83BD}" type="presOf" srcId="{55381DED-A3CF-4D3D-9C46-B5B9D225B220}" destId="{62569A13-13BF-4827-A172-02F25B429F57}" srcOrd="0" destOrd="0" presId="urn:microsoft.com/office/officeart/2005/8/layout/orgChart1"/>
    <dgm:cxn modelId="{DA1925D3-D81D-49FE-A07E-DCAF37FEA6A8}" srcId="{79497CDB-E255-48C3-B633-7046FE8CC7A3}" destId="{55381DED-A3CF-4D3D-9C46-B5B9D225B220}" srcOrd="0" destOrd="0" parTransId="{72076C7D-26C8-4C20-923B-169679637049}" sibTransId="{FCD430C1-9699-4E33-A353-DA4E15C0DC33}"/>
    <dgm:cxn modelId="{6495F1DD-C718-46C2-A1DC-F5D4A9BA3AF5}" type="presOf" srcId="{9FB3E1DD-CFAC-401F-829A-9C56D133853F}" destId="{42FC25E6-EBAD-4165-8A6D-1B0A380AC03A}" srcOrd="1" destOrd="0" presId="urn:microsoft.com/office/officeart/2005/8/layout/orgChart1"/>
    <dgm:cxn modelId="{EB1ACDE2-DDDE-4686-9072-34DE5AE5B55A}" type="presOf" srcId="{4EBAB5D2-EACD-43A6-BA6C-FC23A7AECC5A}" destId="{F980567C-6BC1-4AC0-B018-8DD91CCD3039}" srcOrd="0" destOrd="0" presId="urn:microsoft.com/office/officeart/2005/8/layout/orgChart1"/>
    <dgm:cxn modelId="{2D6121E6-0B86-4395-85C7-C1EEB9208D29}" type="presOf" srcId="{C2DA134A-204D-456C-A871-AF181A277C0D}" destId="{53EF4C2A-D275-4BD2-9563-1F94223AC5AB}" srcOrd="0" destOrd="0" presId="urn:microsoft.com/office/officeart/2005/8/layout/orgChart1"/>
    <dgm:cxn modelId="{E961A95D-8469-4BCB-A1B8-6F79B1DC5C72}" type="presParOf" srcId="{1ADEF3F0-BC6B-497C-80A1-C4960C2CF3AD}" destId="{C1798113-0E04-435D-B88E-67FAEE19C3A9}" srcOrd="0" destOrd="0" presId="urn:microsoft.com/office/officeart/2005/8/layout/orgChart1"/>
    <dgm:cxn modelId="{CA26D160-E8FA-4BC5-A804-225D6AC34B65}" type="presParOf" srcId="{C1798113-0E04-435D-B88E-67FAEE19C3A9}" destId="{C8B2A2D8-939D-43E6-B2F6-2A86E2C46666}" srcOrd="0" destOrd="0" presId="urn:microsoft.com/office/officeart/2005/8/layout/orgChart1"/>
    <dgm:cxn modelId="{BB3FAA34-114C-4F17-B618-EED1309D5C23}" type="presParOf" srcId="{C8B2A2D8-939D-43E6-B2F6-2A86E2C46666}" destId="{62569A13-13BF-4827-A172-02F25B429F57}" srcOrd="0" destOrd="0" presId="urn:microsoft.com/office/officeart/2005/8/layout/orgChart1"/>
    <dgm:cxn modelId="{4E56B2ED-C356-45EC-B1AD-069723C1027F}" type="presParOf" srcId="{C8B2A2D8-939D-43E6-B2F6-2A86E2C46666}" destId="{F40E3B03-846A-4CD4-A93B-7CD75F458584}" srcOrd="1" destOrd="0" presId="urn:microsoft.com/office/officeart/2005/8/layout/orgChart1"/>
    <dgm:cxn modelId="{DB6F8659-A42E-4E8D-BADB-C204BC3EBCA9}" type="presParOf" srcId="{C1798113-0E04-435D-B88E-67FAEE19C3A9}" destId="{9FDBECDB-E102-438E-9DD8-CAF4AACAE3D6}" srcOrd="1" destOrd="0" presId="urn:microsoft.com/office/officeart/2005/8/layout/orgChart1"/>
    <dgm:cxn modelId="{219BA9E1-78F2-4FE1-94F2-F4589EDF66AD}" type="presParOf" srcId="{9FDBECDB-E102-438E-9DD8-CAF4AACAE3D6}" destId="{53EF4C2A-D275-4BD2-9563-1F94223AC5AB}" srcOrd="0" destOrd="0" presId="urn:microsoft.com/office/officeart/2005/8/layout/orgChart1"/>
    <dgm:cxn modelId="{322AE049-5068-4BA1-8C3B-DB5EEB18AB50}" type="presParOf" srcId="{9FDBECDB-E102-438E-9DD8-CAF4AACAE3D6}" destId="{FBFE3520-717B-4D79-8867-D2206A5DFFDB}" srcOrd="1" destOrd="0" presId="urn:microsoft.com/office/officeart/2005/8/layout/orgChart1"/>
    <dgm:cxn modelId="{20A0F50D-4628-45E4-8EDD-2A1DE1DCB527}" type="presParOf" srcId="{FBFE3520-717B-4D79-8867-D2206A5DFFDB}" destId="{3B3E9507-4121-49AC-B7B3-85FCE53845E0}" srcOrd="0" destOrd="0" presId="urn:microsoft.com/office/officeart/2005/8/layout/orgChart1"/>
    <dgm:cxn modelId="{8F61F0F2-8DED-445D-A0BB-1C08CA0A07D0}" type="presParOf" srcId="{3B3E9507-4121-49AC-B7B3-85FCE53845E0}" destId="{F980567C-6BC1-4AC0-B018-8DD91CCD3039}" srcOrd="0" destOrd="0" presId="urn:microsoft.com/office/officeart/2005/8/layout/orgChart1"/>
    <dgm:cxn modelId="{064FB8B0-219C-44CF-B148-F0024FC63F24}" type="presParOf" srcId="{3B3E9507-4121-49AC-B7B3-85FCE53845E0}" destId="{9C0F0FE0-A298-4040-8542-03D564496FF5}" srcOrd="1" destOrd="0" presId="urn:microsoft.com/office/officeart/2005/8/layout/orgChart1"/>
    <dgm:cxn modelId="{FA0D3560-DCF0-41EF-9EEA-2D4EFEBC23B3}" type="presParOf" srcId="{FBFE3520-717B-4D79-8867-D2206A5DFFDB}" destId="{350A9A6B-1F15-4EE9-A99D-249F350F1453}" srcOrd="1" destOrd="0" presId="urn:microsoft.com/office/officeart/2005/8/layout/orgChart1"/>
    <dgm:cxn modelId="{8E65283A-2936-4EC3-A128-B87F5376E20D}" type="presParOf" srcId="{FBFE3520-717B-4D79-8867-D2206A5DFFDB}" destId="{0283844A-CBAE-42BF-8184-CE1F2914BB2E}" srcOrd="2" destOrd="0" presId="urn:microsoft.com/office/officeart/2005/8/layout/orgChart1"/>
    <dgm:cxn modelId="{8928F5F7-8E30-4F2D-81B0-229857BFA3BD}" type="presParOf" srcId="{9FDBECDB-E102-438E-9DD8-CAF4AACAE3D6}" destId="{8D22258E-CFAA-40AB-8C7B-B11F9D5A993E}" srcOrd="2" destOrd="0" presId="urn:microsoft.com/office/officeart/2005/8/layout/orgChart1"/>
    <dgm:cxn modelId="{EBDB9F51-B2E0-4F40-B6B5-8290DB477CF7}" type="presParOf" srcId="{9FDBECDB-E102-438E-9DD8-CAF4AACAE3D6}" destId="{A6AD6CA8-09EC-4102-819C-35EDC092BB2F}" srcOrd="3" destOrd="0" presId="urn:microsoft.com/office/officeart/2005/8/layout/orgChart1"/>
    <dgm:cxn modelId="{FC2303FA-5DC5-4C7D-8536-828543115148}" type="presParOf" srcId="{A6AD6CA8-09EC-4102-819C-35EDC092BB2F}" destId="{52654178-F5A3-4A78-A261-5A06E79A03DD}" srcOrd="0" destOrd="0" presId="urn:microsoft.com/office/officeart/2005/8/layout/orgChart1"/>
    <dgm:cxn modelId="{6A0813F5-12EC-47D3-AE90-FA3ADE91416C}" type="presParOf" srcId="{52654178-F5A3-4A78-A261-5A06E79A03DD}" destId="{59A339D4-0C61-4ACE-81BD-19076E40972A}" srcOrd="0" destOrd="0" presId="urn:microsoft.com/office/officeart/2005/8/layout/orgChart1"/>
    <dgm:cxn modelId="{F8C04DBE-74C3-4042-992C-455A15B3E8AD}" type="presParOf" srcId="{52654178-F5A3-4A78-A261-5A06E79A03DD}" destId="{E813ACF0-5788-4983-B98D-0319CB43A37C}" srcOrd="1" destOrd="0" presId="urn:microsoft.com/office/officeart/2005/8/layout/orgChart1"/>
    <dgm:cxn modelId="{C55A2A17-BFC6-4050-9B1E-368DB04C9917}" type="presParOf" srcId="{A6AD6CA8-09EC-4102-819C-35EDC092BB2F}" destId="{C9788240-8A64-4D25-8EA5-437B7355149C}" srcOrd="1" destOrd="0" presId="urn:microsoft.com/office/officeart/2005/8/layout/orgChart1"/>
    <dgm:cxn modelId="{4CBEBE04-4C05-4213-8309-06ED448BE64D}" type="presParOf" srcId="{A6AD6CA8-09EC-4102-819C-35EDC092BB2F}" destId="{5F7F1F2B-8B30-4EDB-B1F0-C2C9BDF3503B}" srcOrd="2" destOrd="0" presId="urn:microsoft.com/office/officeart/2005/8/layout/orgChart1"/>
    <dgm:cxn modelId="{8BBA4497-F362-4BD4-91BA-60EA1830887F}" type="presParOf" srcId="{9FDBECDB-E102-438E-9DD8-CAF4AACAE3D6}" destId="{FC61CD11-D40B-446E-9BE6-19760C425512}" srcOrd="4" destOrd="0" presId="urn:microsoft.com/office/officeart/2005/8/layout/orgChart1"/>
    <dgm:cxn modelId="{40D91E55-3C5E-44FA-B168-2A93F53B3447}" type="presParOf" srcId="{9FDBECDB-E102-438E-9DD8-CAF4AACAE3D6}" destId="{38B7C560-52D1-4FD2-B35B-43A1257AB606}" srcOrd="5" destOrd="0" presId="urn:microsoft.com/office/officeart/2005/8/layout/orgChart1"/>
    <dgm:cxn modelId="{705E71D5-9374-4FC0-B250-0EE771060312}" type="presParOf" srcId="{38B7C560-52D1-4FD2-B35B-43A1257AB606}" destId="{94570013-1D49-4B9E-B0C8-3F1D56E23ED2}" srcOrd="0" destOrd="0" presId="urn:microsoft.com/office/officeart/2005/8/layout/orgChart1"/>
    <dgm:cxn modelId="{905B2909-05FB-4A15-AC1D-30741A31726B}" type="presParOf" srcId="{94570013-1D49-4B9E-B0C8-3F1D56E23ED2}" destId="{EA90A918-EDC5-4E91-A187-BAF250F64B5D}" srcOrd="0" destOrd="0" presId="urn:microsoft.com/office/officeart/2005/8/layout/orgChart1"/>
    <dgm:cxn modelId="{26D7B892-3828-45FB-AA78-E92676053C2B}" type="presParOf" srcId="{94570013-1D49-4B9E-B0C8-3F1D56E23ED2}" destId="{42FC25E6-EBAD-4165-8A6D-1B0A380AC03A}" srcOrd="1" destOrd="0" presId="urn:microsoft.com/office/officeart/2005/8/layout/orgChart1"/>
    <dgm:cxn modelId="{89466B93-07FF-4086-A888-68DA8D137CCA}" type="presParOf" srcId="{38B7C560-52D1-4FD2-B35B-43A1257AB606}" destId="{FC8E3D7A-3B78-4E31-8BD6-37EDD9F40950}" srcOrd="1" destOrd="0" presId="urn:microsoft.com/office/officeart/2005/8/layout/orgChart1"/>
    <dgm:cxn modelId="{1807ECEE-175C-446B-99CF-236731F2BDE2}" type="presParOf" srcId="{38B7C560-52D1-4FD2-B35B-43A1257AB606}" destId="{6360D365-1C5E-4534-A189-064973A1D203}" srcOrd="2" destOrd="0" presId="urn:microsoft.com/office/officeart/2005/8/layout/orgChart1"/>
    <dgm:cxn modelId="{12FC4568-FF30-4973-8911-8C914F62BFFD}" type="presParOf" srcId="{C1798113-0E04-435D-B88E-67FAEE19C3A9}" destId="{5EC65B2A-D963-4F47-9628-F761C755F9A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9497CDB-E255-48C3-B633-7046FE8CC7A3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EBAB5D2-EACD-43A6-BA6C-FC23A7AECC5A}">
      <dgm:prSet phldrT="[Texto]" custT="1"/>
      <dgm:spPr>
        <a:solidFill>
          <a:srgbClr val="CB0140"/>
        </a:solidFill>
      </dgm:spPr>
      <dgm:t>
        <a:bodyPr/>
        <a:lstStyle/>
        <a:p>
          <a:r>
            <a:rPr lang="es-ES" sz="1800" dirty="0">
              <a:latin typeface="Uni Neue Bold" charset="0"/>
            </a:rPr>
            <a:t>JORNADAS DE INNOVACIÓN ABIERTA Y COLABORATIVA</a:t>
          </a:r>
        </a:p>
      </dgm:t>
    </dgm:pt>
    <dgm:pt modelId="{C2DA134A-204D-456C-A871-AF181A277C0D}" type="parTrans" cxnId="{4E62A823-3AD0-4D28-8516-06163CE6D271}">
      <dgm:prSet/>
      <dgm:spPr/>
      <dgm:t>
        <a:bodyPr/>
        <a:lstStyle/>
        <a:p>
          <a:endParaRPr lang="es-ES"/>
        </a:p>
      </dgm:t>
    </dgm:pt>
    <dgm:pt modelId="{D76193F3-97AC-472C-9C40-DC776CAF2B4A}" type="sibTrans" cxnId="{4E62A823-3AD0-4D28-8516-06163CE6D271}">
      <dgm:prSet/>
      <dgm:spPr/>
      <dgm:t>
        <a:bodyPr/>
        <a:lstStyle/>
        <a:p>
          <a:endParaRPr lang="es-ES"/>
        </a:p>
      </dgm:t>
    </dgm:pt>
    <dgm:pt modelId="{06E4244F-A03F-45D0-8F82-FDB47EAAF4E3}">
      <dgm:prSet phldrT="[Texto]" custT="1"/>
      <dgm:spPr>
        <a:solidFill>
          <a:srgbClr val="CB0140"/>
        </a:solidFill>
      </dgm:spPr>
      <dgm:t>
        <a:bodyPr/>
        <a:lstStyle/>
        <a:p>
          <a:r>
            <a:rPr lang="es-ES" sz="1800" dirty="0">
              <a:latin typeface="Uni Neue Bold" charset="0"/>
            </a:rPr>
            <a:t>APOYO</a:t>
          </a:r>
          <a:r>
            <a:rPr lang="es-ES" sz="1800" baseline="0" dirty="0">
              <a:latin typeface="Uni Neue Bold" charset="0"/>
            </a:rPr>
            <a:t> A PROGRAMAS DE ACELERACIÓN Y EMPRENDIMIENTO </a:t>
          </a:r>
        </a:p>
        <a:p>
          <a:r>
            <a:rPr lang="es-ES" sz="1800" baseline="0" dirty="0">
              <a:latin typeface="Uni Neue Bold" charset="0"/>
            </a:rPr>
            <a:t>(8 h)</a:t>
          </a:r>
          <a:endParaRPr lang="es-ES" sz="1800" dirty="0">
            <a:latin typeface="Uni Neue Bold" charset="0"/>
          </a:endParaRPr>
        </a:p>
      </dgm:t>
    </dgm:pt>
    <dgm:pt modelId="{3EB71696-BA5C-4DFE-94F4-C7DCE6BCBBD3}" type="parTrans" cxnId="{03ACF78E-14D5-4793-9215-9D6B4B2B5215}">
      <dgm:prSet/>
      <dgm:spPr/>
      <dgm:t>
        <a:bodyPr/>
        <a:lstStyle/>
        <a:p>
          <a:endParaRPr lang="es-ES"/>
        </a:p>
      </dgm:t>
    </dgm:pt>
    <dgm:pt modelId="{FAF19C64-B976-4962-AE92-58F92AF23209}" type="sibTrans" cxnId="{03ACF78E-14D5-4793-9215-9D6B4B2B5215}">
      <dgm:prSet/>
      <dgm:spPr/>
      <dgm:t>
        <a:bodyPr/>
        <a:lstStyle/>
        <a:p>
          <a:endParaRPr lang="es-ES"/>
        </a:p>
      </dgm:t>
    </dgm:pt>
    <dgm:pt modelId="{55381DED-A3CF-4D3D-9C46-B5B9D225B220}">
      <dgm:prSet phldrT="[Texto]" custT="1"/>
      <dgm:spPr>
        <a:solidFill>
          <a:srgbClr val="A6A51A"/>
        </a:solidFill>
      </dgm:spPr>
      <dgm:t>
        <a:bodyPr/>
        <a:lstStyle/>
        <a:p>
          <a:r>
            <a:rPr lang="es-ES" sz="3600" dirty="0">
              <a:latin typeface="Uni Neue Bold" charset="0"/>
            </a:rPr>
            <a:t>ECOSISTEMA DE INNOVACIÓN</a:t>
          </a:r>
        </a:p>
      </dgm:t>
    </dgm:pt>
    <dgm:pt modelId="{FCD430C1-9699-4E33-A353-DA4E15C0DC33}" type="sibTrans" cxnId="{DA1925D3-D81D-49FE-A07E-DCAF37FEA6A8}">
      <dgm:prSet/>
      <dgm:spPr/>
      <dgm:t>
        <a:bodyPr/>
        <a:lstStyle/>
        <a:p>
          <a:endParaRPr lang="es-ES"/>
        </a:p>
      </dgm:t>
    </dgm:pt>
    <dgm:pt modelId="{72076C7D-26C8-4C20-923B-169679637049}" type="parTrans" cxnId="{DA1925D3-D81D-49FE-A07E-DCAF37FEA6A8}">
      <dgm:prSet/>
      <dgm:spPr/>
      <dgm:t>
        <a:bodyPr/>
        <a:lstStyle/>
        <a:p>
          <a:endParaRPr lang="es-ES"/>
        </a:p>
      </dgm:t>
    </dgm:pt>
    <dgm:pt modelId="{1ADEF3F0-BC6B-497C-80A1-C4960C2CF3AD}" type="pres">
      <dgm:prSet presAssocID="{79497CDB-E255-48C3-B633-7046FE8CC7A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1798113-0E04-435D-B88E-67FAEE19C3A9}" type="pres">
      <dgm:prSet presAssocID="{55381DED-A3CF-4D3D-9C46-B5B9D225B220}" presName="hierRoot1" presStyleCnt="0">
        <dgm:presLayoutVars>
          <dgm:hierBranch val="init"/>
        </dgm:presLayoutVars>
      </dgm:prSet>
      <dgm:spPr/>
    </dgm:pt>
    <dgm:pt modelId="{C8B2A2D8-939D-43E6-B2F6-2A86E2C46666}" type="pres">
      <dgm:prSet presAssocID="{55381DED-A3CF-4D3D-9C46-B5B9D225B220}" presName="rootComposite1" presStyleCnt="0"/>
      <dgm:spPr/>
    </dgm:pt>
    <dgm:pt modelId="{62569A13-13BF-4827-A172-02F25B429F57}" type="pres">
      <dgm:prSet presAssocID="{55381DED-A3CF-4D3D-9C46-B5B9D225B220}" presName="rootText1" presStyleLbl="node0" presStyleIdx="0" presStyleCnt="1" custScaleX="199189" custLinFactNeighborY="-3096">
        <dgm:presLayoutVars>
          <dgm:chPref val="3"/>
        </dgm:presLayoutVars>
      </dgm:prSet>
      <dgm:spPr/>
    </dgm:pt>
    <dgm:pt modelId="{F40E3B03-846A-4CD4-A93B-7CD75F458584}" type="pres">
      <dgm:prSet presAssocID="{55381DED-A3CF-4D3D-9C46-B5B9D225B220}" presName="rootConnector1" presStyleLbl="node1" presStyleIdx="0" presStyleCnt="0"/>
      <dgm:spPr/>
    </dgm:pt>
    <dgm:pt modelId="{9FDBECDB-E102-438E-9DD8-CAF4AACAE3D6}" type="pres">
      <dgm:prSet presAssocID="{55381DED-A3CF-4D3D-9C46-B5B9D225B220}" presName="hierChild2" presStyleCnt="0"/>
      <dgm:spPr/>
    </dgm:pt>
    <dgm:pt modelId="{53EF4C2A-D275-4BD2-9563-1F94223AC5AB}" type="pres">
      <dgm:prSet presAssocID="{C2DA134A-204D-456C-A871-AF181A277C0D}" presName="Name37" presStyleLbl="parChTrans1D2" presStyleIdx="0" presStyleCnt="2"/>
      <dgm:spPr/>
    </dgm:pt>
    <dgm:pt modelId="{FBFE3520-717B-4D79-8867-D2206A5DFFDB}" type="pres">
      <dgm:prSet presAssocID="{4EBAB5D2-EACD-43A6-BA6C-FC23A7AECC5A}" presName="hierRoot2" presStyleCnt="0">
        <dgm:presLayoutVars>
          <dgm:hierBranch val="init"/>
        </dgm:presLayoutVars>
      </dgm:prSet>
      <dgm:spPr/>
    </dgm:pt>
    <dgm:pt modelId="{3B3E9507-4121-49AC-B7B3-85FCE53845E0}" type="pres">
      <dgm:prSet presAssocID="{4EBAB5D2-EACD-43A6-BA6C-FC23A7AECC5A}" presName="rootComposite" presStyleCnt="0"/>
      <dgm:spPr/>
    </dgm:pt>
    <dgm:pt modelId="{F980567C-6BC1-4AC0-B018-8DD91CCD3039}" type="pres">
      <dgm:prSet presAssocID="{4EBAB5D2-EACD-43A6-BA6C-FC23A7AECC5A}" presName="rootText" presStyleLbl="node2" presStyleIdx="0" presStyleCnt="2">
        <dgm:presLayoutVars>
          <dgm:chPref val="3"/>
        </dgm:presLayoutVars>
      </dgm:prSet>
      <dgm:spPr/>
    </dgm:pt>
    <dgm:pt modelId="{9C0F0FE0-A298-4040-8542-03D564496FF5}" type="pres">
      <dgm:prSet presAssocID="{4EBAB5D2-EACD-43A6-BA6C-FC23A7AECC5A}" presName="rootConnector" presStyleLbl="node2" presStyleIdx="0" presStyleCnt="2"/>
      <dgm:spPr/>
    </dgm:pt>
    <dgm:pt modelId="{350A9A6B-1F15-4EE9-A99D-249F350F1453}" type="pres">
      <dgm:prSet presAssocID="{4EBAB5D2-EACD-43A6-BA6C-FC23A7AECC5A}" presName="hierChild4" presStyleCnt="0"/>
      <dgm:spPr/>
    </dgm:pt>
    <dgm:pt modelId="{0283844A-CBAE-42BF-8184-CE1F2914BB2E}" type="pres">
      <dgm:prSet presAssocID="{4EBAB5D2-EACD-43A6-BA6C-FC23A7AECC5A}" presName="hierChild5" presStyleCnt="0"/>
      <dgm:spPr/>
    </dgm:pt>
    <dgm:pt modelId="{8D22258E-CFAA-40AB-8C7B-B11F9D5A993E}" type="pres">
      <dgm:prSet presAssocID="{3EB71696-BA5C-4DFE-94F4-C7DCE6BCBBD3}" presName="Name37" presStyleLbl="parChTrans1D2" presStyleIdx="1" presStyleCnt="2"/>
      <dgm:spPr/>
    </dgm:pt>
    <dgm:pt modelId="{A6AD6CA8-09EC-4102-819C-35EDC092BB2F}" type="pres">
      <dgm:prSet presAssocID="{06E4244F-A03F-45D0-8F82-FDB47EAAF4E3}" presName="hierRoot2" presStyleCnt="0">
        <dgm:presLayoutVars>
          <dgm:hierBranch val="init"/>
        </dgm:presLayoutVars>
      </dgm:prSet>
      <dgm:spPr/>
    </dgm:pt>
    <dgm:pt modelId="{52654178-F5A3-4A78-A261-5A06E79A03DD}" type="pres">
      <dgm:prSet presAssocID="{06E4244F-A03F-45D0-8F82-FDB47EAAF4E3}" presName="rootComposite" presStyleCnt="0"/>
      <dgm:spPr/>
    </dgm:pt>
    <dgm:pt modelId="{59A339D4-0C61-4ACE-81BD-19076E40972A}" type="pres">
      <dgm:prSet presAssocID="{06E4244F-A03F-45D0-8F82-FDB47EAAF4E3}" presName="rootText" presStyleLbl="node2" presStyleIdx="1" presStyleCnt="2">
        <dgm:presLayoutVars>
          <dgm:chPref val="3"/>
        </dgm:presLayoutVars>
      </dgm:prSet>
      <dgm:spPr/>
    </dgm:pt>
    <dgm:pt modelId="{E813ACF0-5788-4983-B98D-0319CB43A37C}" type="pres">
      <dgm:prSet presAssocID="{06E4244F-A03F-45D0-8F82-FDB47EAAF4E3}" presName="rootConnector" presStyleLbl="node2" presStyleIdx="1" presStyleCnt="2"/>
      <dgm:spPr/>
    </dgm:pt>
    <dgm:pt modelId="{C9788240-8A64-4D25-8EA5-437B7355149C}" type="pres">
      <dgm:prSet presAssocID="{06E4244F-A03F-45D0-8F82-FDB47EAAF4E3}" presName="hierChild4" presStyleCnt="0"/>
      <dgm:spPr/>
    </dgm:pt>
    <dgm:pt modelId="{5F7F1F2B-8B30-4EDB-B1F0-C2C9BDF3503B}" type="pres">
      <dgm:prSet presAssocID="{06E4244F-A03F-45D0-8F82-FDB47EAAF4E3}" presName="hierChild5" presStyleCnt="0"/>
      <dgm:spPr/>
    </dgm:pt>
    <dgm:pt modelId="{5EC65B2A-D963-4F47-9628-F761C755F9AF}" type="pres">
      <dgm:prSet presAssocID="{55381DED-A3CF-4D3D-9C46-B5B9D225B220}" presName="hierChild3" presStyleCnt="0"/>
      <dgm:spPr/>
    </dgm:pt>
  </dgm:ptLst>
  <dgm:cxnLst>
    <dgm:cxn modelId="{A8CAA11E-DFA7-476D-8FD0-B88448B2C24B}" type="presOf" srcId="{4EBAB5D2-EACD-43A6-BA6C-FC23A7AECC5A}" destId="{9C0F0FE0-A298-4040-8542-03D564496FF5}" srcOrd="1" destOrd="0" presId="urn:microsoft.com/office/officeart/2005/8/layout/orgChart1"/>
    <dgm:cxn modelId="{4E62A823-3AD0-4D28-8516-06163CE6D271}" srcId="{55381DED-A3CF-4D3D-9C46-B5B9D225B220}" destId="{4EBAB5D2-EACD-43A6-BA6C-FC23A7AECC5A}" srcOrd="0" destOrd="0" parTransId="{C2DA134A-204D-456C-A871-AF181A277C0D}" sibTransId="{D76193F3-97AC-472C-9C40-DC776CAF2B4A}"/>
    <dgm:cxn modelId="{2AEC6A49-7A53-41BD-A02E-9095EF15CA68}" type="presOf" srcId="{79497CDB-E255-48C3-B633-7046FE8CC7A3}" destId="{1ADEF3F0-BC6B-497C-80A1-C4960C2CF3AD}" srcOrd="0" destOrd="0" presId="urn:microsoft.com/office/officeart/2005/8/layout/orgChart1"/>
    <dgm:cxn modelId="{5C9B2E72-F4B1-4DCA-A6AC-370FAF4C6B3F}" type="presOf" srcId="{06E4244F-A03F-45D0-8F82-FDB47EAAF4E3}" destId="{59A339D4-0C61-4ACE-81BD-19076E40972A}" srcOrd="0" destOrd="0" presId="urn:microsoft.com/office/officeart/2005/8/layout/orgChart1"/>
    <dgm:cxn modelId="{79053672-4412-4A5A-9B11-137066E12A84}" type="presOf" srcId="{55381DED-A3CF-4D3D-9C46-B5B9D225B220}" destId="{F40E3B03-846A-4CD4-A93B-7CD75F458584}" srcOrd="1" destOrd="0" presId="urn:microsoft.com/office/officeart/2005/8/layout/orgChart1"/>
    <dgm:cxn modelId="{03ACF78E-14D5-4793-9215-9D6B4B2B5215}" srcId="{55381DED-A3CF-4D3D-9C46-B5B9D225B220}" destId="{06E4244F-A03F-45D0-8F82-FDB47EAAF4E3}" srcOrd="1" destOrd="0" parTransId="{3EB71696-BA5C-4DFE-94F4-C7DCE6BCBBD3}" sibTransId="{FAF19C64-B976-4962-AE92-58F92AF23209}"/>
    <dgm:cxn modelId="{E15DA799-EA58-436D-8B2E-18F29A920DBD}" type="presOf" srcId="{06E4244F-A03F-45D0-8F82-FDB47EAAF4E3}" destId="{E813ACF0-5788-4983-B98D-0319CB43A37C}" srcOrd="1" destOrd="0" presId="urn:microsoft.com/office/officeart/2005/8/layout/orgChart1"/>
    <dgm:cxn modelId="{01DAB0B4-9966-442A-9B70-919B82575DF2}" type="presOf" srcId="{3EB71696-BA5C-4DFE-94F4-C7DCE6BCBBD3}" destId="{8D22258E-CFAA-40AB-8C7B-B11F9D5A993E}" srcOrd="0" destOrd="0" presId="urn:microsoft.com/office/officeart/2005/8/layout/orgChart1"/>
    <dgm:cxn modelId="{F37C54B8-9A33-4578-AEA0-D5F61F5E83BD}" type="presOf" srcId="{55381DED-A3CF-4D3D-9C46-B5B9D225B220}" destId="{62569A13-13BF-4827-A172-02F25B429F57}" srcOrd="0" destOrd="0" presId="urn:microsoft.com/office/officeart/2005/8/layout/orgChart1"/>
    <dgm:cxn modelId="{DA1925D3-D81D-49FE-A07E-DCAF37FEA6A8}" srcId="{79497CDB-E255-48C3-B633-7046FE8CC7A3}" destId="{55381DED-A3CF-4D3D-9C46-B5B9D225B220}" srcOrd="0" destOrd="0" parTransId="{72076C7D-26C8-4C20-923B-169679637049}" sibTransId="{FCD430C1-9699-4E33-A353-DA4E15C0DC33}"/>
    <dgm:cxn modelId="{EB1ACDE2-DDDE-4686-9072-34DE5AE5B55A}" type="presOf" srcId="{4EBAB5D2-EACD-43A6-BA6C-FC23A7AECC5A}" destId="{F980567C-6BC1-4AC0-B018-8DD91CCD3039}" srcOrd="0" destOrd="0" presId="urn:microsoft.com/office/officeart/2005/8/layout/orgChart1"/>
    <dgm:cxn modelId="{2D6121E6-0B86-4395-85C7-C1EEB9208D29}" type="presOf" srcId="{C2DA134A-204D-456C-A871-AF181A277C0D}" destId="{53EF4C2A-D275-4BD2-9563-1F94223AC5AB}" srcOrd="0" destOrd="0" presId="urn:microsoft.com/office/officeart/2005/8/layout/orgChart1"/>
    <dgm:cxn modelId="{E961A95D-8469-4BCB-A1B8-6F79B1DC5C72}" type="presParOf" srcId="{1ADEF3F0-BC6B-497C-80A1-C4960C2CF3AD}" destId="{C1798113-0E04-435D-B88E-67FAEE19C3A9}" srcOrd="0" destOrd="0" presId="urn:microsoft.com/office/officeart/2005/8/layout/orgChart1"/>
    <dgm:cxn modelId="{CA26D160-E8FA-4BC5-A804-225D6AC34B65}" type="presParOf" srcId="{C1798113-0E04-435D-B88E-67FAEE19C3A9}" destId="{C8B2A2D8-939D-43E6-B2F6-2A86E2C46666}" srcOrd="0" destOrd="0" presId="urn:microsoft.com/office/officeart/2005/8/layout/orgChart1"/>
    <dgm:cxn modelId="{BB3FAA34-114C-4F17-B618-EED1309D5C23}" type="presParOf" srcId="{C8B2A2D8-939D-43E6-B2F6-2A86E2C46666}" destId="{62569A13-13BF-4827-A172-02F25B429F57}" srcOrd="0" destOrd="0" presId="urn:microsoft.com/office/officeart/2005/8/layout/orgChart1"/>
    <dgm:cxn modelId="{4E56B2ED-C356-45EC-B1AD-069723C1027F}" type="presParOf" srcId="{C8B2A2D8-939D-43E6-B2F6-2A86E2C46666}" destId="{F40E3B03-846A-4CD4-A93B-7CD75F458584}" srcOrd="1" destOrd="0" presId="urn:microsoft.com/office/officeart/2005/8/layout/orgChart1"/>
    <dgm:cxn modelId="{DB6F8659-A42E-4E8D-BADB-C204BC3EBCA9}" type="presParOf" srcId="{C1798113-0E04-435D-B88E-67FAEE19C3A9}" destId="{9FDBECDB-E102-438E-9DD8-CAF4AACAE3D6}" srcOrd="1" destOrd="0" presId="urn:microsoft.com/office/officeart/2005/8/layout/orgChart1"/>
    <dgm:cxn modelId="{219BA9E1-78F2-4FE1-94F2-F4589EDF66AD}" type="presParOf" srcId="{9FDBECDB-E102-438E-9DD8-CAF4AACAE3D6}" destId="{53EF4C2A-D275-4BD2-9563-1F94223AC5AB}" srcOrd="0" destOrd="0" presId="urn:microsoft.com/office/officeart/2005/8/layout/orgChart1"/>
    <dgm:cxn modelId="{322AE049-5068-4BA1-8C3B-DB5EEB18AB50}" type="presParOf" srcId="{9FDBECDB-E102-438E-9DD8-CAF4AACAE3D6}" destId="{FBFE3520-717B-4D79-8867-D2206A5DFFDB}" srcOrd="1" destOrd="0" presId="urn:microsoft.com/office/officeart/2005/8/layout/orgChart1"/>
    <dgm:cxn modelId="{20A0F50D-4628-45E4-8EDD-2A1DE1DCB527}" type="presParOf" srcId="{FBFE3520-717B-4D79-8867-D2206A5DFFDB}" destId="{3B3E9507-4121-49AC-B7B3-85FCE53845E0}" srcOrd="0" destOrd="0" presId="urn:microsoft.com/office/officeart/2005/8/layout/orgChart1"/>
    <dgm:cxn modelId="{8F61F0F2-8DED-445D-A0BB-1C08CA0A07D0}" type="presParOf" srcId="{3B3E9507-4121-49AC-B7B3-85FCE53845E0}" destId="{F980567C-6BC1-4AC0-B018-8DD91CCD3039}" srcOrd="0" destOrd="0" presId="urn:microsoft.com/office/officeart/2005/8/layout/orgChart1"/>
    <dgm:cxn modelId="{064FB8B0-219C-44CF-B148-F0024FC63F24}" type="presParOf" srcId="{3B3E9507-4121-49AC-B7B3-85FCE53845E0}" destId="{9C0F0FE0-A298-4040-8542-03D564496FF5}" srcOrd="1" destOrd="0" presId="urn:microsoft.com/office/officeart/2005/8/layout/orgChart1"/>
    <dgm:cxn modelId="{FA0D3560-DCF0-41EF-9EEA-2D4EFEBC23B3}" type="presParOf" srcId="{FBFE3520-717B-4D79-8867-D2206A5DFFDB}" destId="{350A9A6B-1F15-4EE9-A99D-249F350F1453}" srcOrd="1" destOrd="0" presId="urn:microsoft.com/office/officeart/2005/8/layout/orgChart1"/>
    <dgm:cxn modelId="{8E65283A-2936-4EC3-A128-B87F5376E20D}" type="presParOf" srcId="{FBFE3520-717B-4D79-8867-D2206A5DFFDB}" destId="{0283844A-CBAE-42BF-8184-CE1F2914BB2E}" srcOrd="2" destOrd="0" presId="urn:microsoft.com/office/officeart/2005/8/layout/orgChart1"/>
    <dgm:cxn modelId="{8928F5F7-8E30-4F2D-81B0-229857BFA3BD}" type="presParOf" srcId="{9FDBECDB-E102-438E-9DD8-CAF4AACAE3D6}" destId="{8D22258E-CFAA-40AB-8C7B-B11F9D5A993E}" srcOrd="2" destOrd="0" presId="urn:microsoft.com/office/officeart/2005/8/layout/orgChart1"/>
    <dgm:cxn modelId="{EBDB9F51-B2E0-4F40-B6B5-8290DB477CF7}" type="presParOf" srcId="{9FDBECDB-E102-438E-9DD8-CAF4AACAE3D6}" destId="{A6AD6CA8-09EC-4102-819C-35EDC092BB2F}" srcOrd="3" destOrd="0" presId="urn:microsoft.com/office/officeart/2005/8/layout/orgChart1"/>
    <dgm:cxn modelId="{FC2303FA-5DC5-4C7D-8536-828543115148}" type="presParOf" srcId="{A6AD6CA8-09EC-4102-819C-35EDC092BB2F}" destId="{52654178-F5A3-4A78-A261-5A06E79A03DD}" srcOrd="0" destOrd="0" presId="urn:microsoft.com/office/officeart/2005/8/layout/orgChart1"/>
    <dgm:cxn modelId="{6A0813F5-12EC-47D3-AE90-FA3ADE91416C}" type="presParOf" srcId="{52654178-F5A3-4A78-A261-5A06E79A03DD}" destId="{59A339D4-0C61-4ACE-81BD-19076E40972A}" srcOrd="0" destOrd="0" presId="urn:microsoft.com/office/officeart/2005/8/layout/orgChart1"/>
    <dgm:cxn modelId="{F8C04DBE-74C3-4042-992C-455A15B3E8AD}" type="presParOf" srcId="{52654178-F5A3-4A78-A261-5A06E79A03DD}" destId="{E813ACF0-5788-4983-B98D-0319CB43A37C}" srcOrd="1" destOrd="0" presId="urn:microsoft.com/office/officeart/2005/8/layout/orgChart1"/>
    <dgm:cxn modelId="{C55A2A17-BFC6-4050-9B1E-368DB04C9917}" type="presParOf" srcId="{A6AD6CA8-09EC-4102-819C-35EDC092BB2F}" destId="{C9788240-8A64-4D25-8EA5-437B7355149C}" srcOrd="1" destOrd="0" presId="urn:microsoft.com/office/officeart/2005/8/layout/orgChart1"/>
    <dgm:cxn modelId="{4CBEBE04-4C05-4213-8309-06ED448BE64D}" type="presParOf" srcId="{A6AD6CA8-09EC-4102-819C-35EDC092BB2F}" destId="{5F7F1F2B-8B30-4EDB-B1F0-C2C9BDF3503B}" srcOrd="2" destOrd="0" presId="urn:microsoft.com/office/officeart/2005/8/layout/orgChart1"/>
    <dgm:cxn modelId="{12FC4568-FF30-4973-8911-8C914F62BFFD}" type="presParOf" srcId="{C1798113-0E04-435D-B88E-67FAEE19C3A9}" destId="{5EC65B2A-D963-4F47-9628-F761C755F9A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9497CDB-E255-48C3-B633-7046FE8CC7A3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EBAB5D2-EACD-43A6-BA6C-FC23A7AECC5A}">
      <dgm:prSet phldrT="[Texto]" custT="1"/>
      <dgm:spPr>
        <a:solidFill>
          <a:srgbClr val="CB0140"/>
        </a:solidFill>
      </dgm:spPr>
      <dgm:t>
        <a:bodyPr/>
        <a:lstStyle/>
        <a:p>
          <a:r>
            <a:rPr lang="es-ES" sz="1800" dirty="0">
              <a:latin typeface="Uni Neue Bold" charset="0"/>
            </a:rPr>
            <a:t>CURSOS DE CORTA DURACIÓN (10-20 h)</a:t>
          </a:r>
        </a:p>
      </dgm:t>
    </dgm:pt>
    <dgm:pt modelId="{C2DA134A-204D-456C-A871-AF181A277C0D}" type="parTrans" cxnId="{4E62A823-3AD0-4D28-8516-06163CE6D271}">
      <dgm:prSet/>
      <dgm:spPr/>
      <dgm:t>
        <a:bodyPr/>
        <a:lstStyle/>
        <a:p>
          <a:endParaRPr lang="es-ES"/>
        </a:p>
      </dgm:t>
    </dgm:pt>
    <dgm:pt modelId="{D76193F3-97AC-472C-9C40-DC776CAF2B4A}" type="sibTrans" cxnId="{4E62A823-3AD0-4D28-8516-06163CE6D271}">
      <dgm:prSet/>
      <dgm:spPr/>
      <dgm:t>
        <a:bodyPr/>
        <a:lstStyle/>
        <a:p>
          <a:endParaRPr lang="es-ES"/>
        </a:p>
      </dgm:t>
    </dgm:pt>
    <dgm:pt modelId="{06E4244F-A03F-45D0-8F82-FDB47EAAF4E3}">
      <dgm:prSet phldrT="[Texto]" custT="1"/>
      <dgm:spPr>
        <a:solidFill>
          <a:srgbClr val="CB0140"/>
        </a:solidFill>
      </dgm:spPr>
      <dgm:t>
        <a:bodyPr/>
        <a:lstStyle/>
        <a:p>
          <a:r>
            <a:rPr lang="es-ES" sz="1800" dirty="0">
              <a:latin typeface="Uni Neue Bold" charset="0"/>
            </a:rPr>
            <a:t>CURSOS DE MEDIA DURACIÓN (20-30 h)</a:t>
          </a:r>
        </a:p>
      </dgm:t>
    </dgm:pt>
    <dgm:pt modelId="{3EB71696-BA5C-4DFE-94F4-C7DCE6BCBBD3}" type="parTrans" cxnId="{03ACF78E-14D5-4793-9215-9D6B4B2B5215}">
      <dgm:prSet/>
      <dgm:spPr/>
      <dgm:t>
        <a:bodyPr/>
        <a:lstStyle/>
        <a:p>
          <a:endParaRPr lang="es-ES"/>
        </a:p>
      </dgm:t>
    </dgm:pt>
    <dgm:pt modelId="{FAF19C64-B976-4962-AE92-58F92AF23209}" type="sibTrans" cxnId="{03ACF78E-14D5-4793-9215-9D6B4B2B5215}">
      <dgm:prSet/>
      <dgm:spPr/>
      <dgm:t>
        <a:bodyPr/>
        <a:lstStyle/>
        <a:p>
          <a:endParaRPr lang="es-ES"/>
        </a:p>
      </dgm:t>
    </dgm:pt>
    <dgm:pt modelId="{9FB3E1DD-CFAC-401F-829A-9C56D133853F}">
      <dgm:prSet phldrT="[Texto]" custT="1"/>
      <dgm:spPr>
        <a:solidFill>
          <a:srgbClr val="CB0140"/>
        </a:solidFill>
      </dgm:spPr>
      <dgm:t>
        <a:bodyPr/>
        <a:lstStyle/>
        <a:p>
          <a:r>
            <a:rPr lang="es-ES" sz="1800" dirty="0">
              <a:latin typeface="Uni Neue Bold" charset="0"/>
            </a:rPr>
            <a:t>WORKSHOPS </a:t>
          </a:r>
        </a:p>
        <a:p>
          <a:r>
            <a:rPr lang="es-ES" sz="1800" dirty="0">
              <a:latin typeface="Uni Neue Bold" charset="0"/>
            </a:rPr>
            <a:t>(4-6 h)</a:t>
          </a:r>
        </a:p>
      </dgm:t>
    </dgm:pt>
    <dgm:pt modelId="{0568DC5E-416A-4544-A52C-56E5851601B4}" type="parTrans" cxnId="{C71EE6B7-E021-41CE-8579-4629246673E1}">
      <dgm:prSet/>
      <dgm:spPr/>
      <dgm:t>
        <a:bodyPr/>
        <a:lstStyle/>
        <a:p>
          <a:endParaRPr lang="es-ES"/>
        </a:p>
      </dgm:t>
    </dgm:pt>
    <dgm:pt modelId="{09B6B6EE-86D6-4BC6-B38D-F9DD148418E8}" type="sibTrans" cxnId="{C71EE6B7-E021-41CE-8579-4629246673E1}">
      <dgm:prSet/>
      <dgm:spPr/>
      <dgm:t>
        <a:bodyPr/>
        <a:lstStyle/>
        <a:p>
          <a:endParaRPr lang="es-ES"/>
        </a:p>
      </dgm:t>
    </dgm:pt>
    <dgm:pt modelId="{55381DED-A3CF-4D3D-9C46-B5B9D225B220}">
      <dgm:prSet phldrT="[Texto]" custT="1"/>
      <dgm:spPr>
        <a:solidFill>
          <a:srgbClr val="A6A51A"/>
        </a:solidFill>
      </dgm:spPr>
      <dgm:t>
        <a:bodyPr/>
        <a:lstStyle/>
        <a:p>
          <a:r>
            <a:rPr lang="es-ES" sz="3200" dirty="0">
              <a:latin typeface="Uni Neue Bold" charset="0"/>
            </a:rPr>
            <a:t>FORMACIÓN</a:t>
          </a:r>
        </a:p>
      </dgm:t>
    </dgm:pt>
    <dgm:pt modelId="{FCD430C1-9699-4E33-A353-DA4E15C0DC33}" type="sibTrans" cxnId="{DA1925D3-D81D-49FE-A07E-DCAF37FEA6A8}">
      <dgm:prSet/>
      <dgm:spPr/>
      <dgm:t>
        <a:bodyPr/>
        <a:lstStyle/>
        <a:p>
          <a:endParaRPr lang="es-ES"/>
        </a:p>
      </dgm:t>
    </dgm:pt>
    <dgm:pt modelId="{72076C7D-26C8-4C20-923B-169679637049}" type="parTrans" cxnId="{DA1925D3-D81D-49FE-A07E-DCAF37FEA6A8}">
      <dgm:prSet/>
      <dgm:spPr/>
      <dgm:t>
        <a:bodyPr/>
        <a:lstStyle/>
        <a:p>
          <a:endParaRPr lang="es-ES"/>
        </a:p>
      </dgm:t>
    </dgm:pt>
    <dgm:pt modelId="{1ADEF3F0-BC6B-497C-80A1-C4960C2CF3AD}" type="pres">
      <dgm:prSet presAssocID="{79497CDB-E255-48C3-B633-7046FE8CC7A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1798113-0E04-435D-B88E-67FAEE19C3A9}" type="pres">
      <dgm:prSet presAssocID="{55381DED-A3CF-4D3D-9C46-B5B9D225B220}" presName="hierRoot1" presStyleCnt="0">
        <dgm:presLayoutVars>
          <dgm:hierBranch val="init"/>
        </dgm:presLayoutVars>
      </dgm:prSet>
      <dgm:spPr/>
    </dgm:pt>
    <dgm:pt modelId="{C8B2A2D8-939D-43E6-B2F6-2A86E2C46666}" type="pres">
      <dgm:prSet presAssocID="{55381DED-A3CF-4D3D-9C46-B5B9D225B220}" presName="rootComposite1" presStyleCnt="0"/>
      <dgm:spPr/>
    </dgm:pt>
    <dgm:pt modelId="{62569A13-13BF-4827-A172-02F25B429F57}" type="pres">
      <dgm:prSet presAssocID="{55381DED-A3CF-4D3D-9C46-B5B9D225B220}" presName="rootText1" presStyleLbl="node0" presStyleIdx="0" presStyleCnt="1" custScaleX="241629">
        <dgm:presLayoutVars>
          <dgm:chPref val="3"/>
        </dgm:presLayoutVars>
      </dgm:prSet>
      <dgm:spPr/>
    </dgm:pt>
    <dgm:pt modelId="{F40E3B03-846A-4CD4-A93B-7CD75F458584}" type="pres">
      <dgm:prSet presAssocID="{55381DED-A3CF-4D3D-9C46-B5B9D225B220}" presName="rootConnector1" presStyleLbl="node1" presStyleIdx="0" presStyleCnt="0"/>
      <dgm:spPr/>
    </dgm:pt>
    <dgm:pt modelId="{9FDBECDB-E102-438E-9DD8-CAF4AACAE3D6}" type="pres">
      <dgm:prSet presAssocID="{55381DED-A3CF-4D3D-9C46-B5B9D225B220}" presName="hierChild2" presStyleCnt="0"/>
      <dgm:spPr/>
    </dgm:pt>
    <dgm:pt modelId="{53EF4C2A-D275-4BD2-9563-1F94223AC5AB}" type="pres">
      <dgm:prSet presAssocID="{C2DA134A-204D-456C-A871-AF181A277C0D}" presName="Name37" presStyleLbl="parChTrans1D2" presStyleIdx="0" presStyleCnt="3"/>
      <dgm:spPr/>
    </dgm:pt>
    <dgm:pt modelId="{FBFE3520-717B-4D79-8867-D2206A5DFFDB}" type="pres">
      <dgm:prSet presAssocID="{4EBAB5D2-EACD-43A6-BA6C-FC23A7AECC5A}" presName="hierRoot2" presStyleCnt="0">
        <dgm:presLayoutVars>
          <dgm:hierBranch val="init"/>
        </dgm:presLayoutVars>
      </dgm:prSet>
      <dgm:spPr/>
    </dgm:pt>
    <dgm:pt modelId="{3B3E9507-4121-49AC-B7B3-85FCE53845E0}" type="pres">
      <dgm:prSet presAssocID="{4EBAB5D2-EACD-43A6-BA6C-FC23A7AECC5A}" presName="rootComposite" presStyleCnt="0"/>
      <dgm:spPr/>
    </dgm:pt>
    <dgm:pt modelId="{F980567C-6BC1-4AC0-B018-8DD91CCD3039}" type="pres">
      <dgm:prSet presAssocID="{4EBAB5D2-EACD-43A6-BA6C-FC23A7AECC5A}" presName="rootText" presStyleLbl="node2" presStyleIdx="0" presStyleCnt="3">
        <dgm:presLayoutVars>
          <dgm:chPref val="3"/>
        </dgm:presLayoutVars>
      </dgm:prSet>
      <dgm:spPr/>
    </dgm:pt>
    <dgm:pt modelId="{9C0F0FE0-A298-4040-8542-03D564496FF5}" type="pres">
      <dgm:prSet presAssocID="{4EBAB5D2-EACD-43A6-BA6C-FC23A7AECC5A}" presName="rootConnector" presStyleLbl="node2" presStyleIdx="0" presStyleCnt="3"/>
      <dgm:spPr/>
    </dgm:pt>
    <dgm:pt modelId="{350A9A6B-1F15-4EE9-A99D-249F350F1453}" type="pres">
      <dgm:prSet presAssocID="{4EBAB5D2-EACD-43A6-BA6C-FC23A7AECC5A}" presName="hierChild4" presStyleCnt="0"/>
      <dgm:spPr/>
    </dgm:pt>
    <dgm:pt modelId="{0283844A-CBAE-42BF-8184-CE1F2914BB2E}" type="pres">
      <dgm:prSet presAssocID="{4EBAB5D2-EACD-43A6-BA6C-FC23A7AECC5A}" presName="hierChild5" presStyleCnt="0"/>
      <dgm:spPr/>
    </dgm:pt>
    <dgm:pt modelId="{8D22258E-CFAA-40AB-8C7B-B11F9D5A993E}" type="pres">
      <dgm:prSet presAssocID="{3EB71696-BA5C-4DFE-94F4-C7DCE6BCBBD3}" presName="Name37" presStyleLbl="parChTrans1D2" presStyleIdx="1" presStyleCnt="3"/>
      <dgm:spPr/>
    </dgm:pt>
    <dgm:pt modelId="{A6AD6CA8-09EC-4102-819C-35EDC092BB2F}" type="pres">
      <dgm:prSet presAssocID="{06E4244F-A03F-45D0-8F82-FDB47EAAF4E3}" presName="hierRoot2" presStyleCnt="0">
        <dgm:presLayoutVars>
          <dgm:hierBranch val="init"/>
        </dgm:presLayoutVars>
      </dgm:prSet>
      <dgm:spPr/>
    </dgm:pt>
    <dgm:pt modelId="{52654178-F5A3-4A78-A261-5A06E79A03DD}" type="pres">
      <dgm:prSet presAssocID="{06E4244F-A03F-45D0-8F82-FDB47EAAF4E3}" presName="rootComposite" presStyleCnt="0"/>
      <dgm:spPr/>
    </dgm:pt>
    <dgm:pt modelId="{59A339D4-0C61-4ACE-81BD-19076E40972A}" type="pres">
      <dgm:prSet presAssocID="{06E4244F-A03F-45D0-8F82-FDB47EAAF4E3}" presName="rootText" presStyleLbl="node2" presStyleIdx="1" presStyleCnt="3">
        <dgm:presLayoutVars>
          <dgm:chPref val="3"/>
        </dgm:presLayoutVars>
      </dgm:prSet>
      <dgm:spPr/>
    </dgm:pt>
    <dgm:pt modelId="{E813ACF0-5788-4983-B98D-0319CB43A37C}" type="pres">
      <dgm:prSet presAssocID="{06E4244F-A03F-45D0-8F82-FDB47EAAF4E3}" presName="rootConnector" presStyleLbl="node2" presStyleIdx="1" presStyleCnt="3"/>
      <dgm:spPr/>
    </dgm:pt>
    <dgm:pt modelId="{C9788240-8A64-4D25-8EA5-437B7355149C}" type="pres">
      <dgm:prSet presAssocID="{06E4244F-A03F-45D0-8F82-FDB47EAAF4E3}" presName="hierChild4" presStyleCnt="0"/>
      <dgm:spPr/>
    </dgm:pt>
    <dgm:pt modelId="{5F7F1F2B-8B30-4EDB-B1F0-C2C9BDF3503B}" type="pres">
      <dgm:prSet presAssocID="{06E4244F-A03F-45D0-8F82-FDB47EAAF4E3}" presName="hierChild5" presStyleCnt="0"/>
      <dgm:spPr/>
    </dgm:pt>
    <dgm:pt modelId="{FC61CD11-D40B-446E-9BE6-19760C425512}" type="pres">
      <dgm:prSet presAssocID="{0568DC5E-416A-4544-A52C-56E5851601B4}" presName="Name37" presStyleLbl="parChTrans1D2" presStyleIdx="2" presStyleCnt="3"/>
      <dgm:spPr/>
    </dgm:pt>
    <dgm:pt modelId="{38B7C560-52D1-4FD2-B35B-43A1257AB606}" type="pres">
      <dgm:prSet presAssocID="{9FB3E1DD-CFAC-401F-829A-9C56D133853F}" presName="hierRoot2" presStyleCnt="0">
        <dgm:presLayoutVars>
          <dgm:hierBranch val="init"/>
        </dgm:presLayoutVars>
      </dgm:prSet>
      <dgm:spPr/>
    </dgm:pt>
    <dgm:pt modelId="{94570013-1D49-4B9E-B0C8-3F1D56E23ED2}" type="pres">
      <dgm:prSet presAssocID="{9FB3E1DD-CFAC-401F-829A-9C56D133853F}" presName="rootComposite" presStyleCnt="0"/>
      <dgm:spPr/>
    </dgm:pt>
    <dgm:pt modelId="{EA90A918-EDC5-4E91-A187-BAF250F64B5D}" type="pres">
      <dgm:prSet presAssocID="{9FB3E1DD-CFAC-401F-829A-9C56D133853F}" presName="rootText" presStyleLbl="node2" presStyleIdx="2" presStyleCnt="3">
        <dgm:presLayoutVars>
          <dgm:chPref val="3"/>
        </dgm:presLayoutVars>
      </dgm:prSet>
      <dgm:spPr/>
    </dgm:pt>
    <dgm:pt modelId="{42FC25E6-EBAD-4165-8A6D-1B0A380AC03A}" type="pres">
      <dgm:prSet presAssocID="{9FB3E1DD-CFAC-401F-829A-9C56D133853F}" presName="rootConnector" presStyleLbl="node2" presStyleIdx="2" presStyleCnt="3"/>
      <dgm:spPr/>
    </dgm:pt>
    <dgm:pt modelId="{FC8E3D7A-3B78-4E31-8BD6-37EDD9F40950}" type="pres">
      <dgm:prSet presAssocID="{9FB3E1DD-CFAC-401F-829A-9C56D133853F}" presName="hierChild4" presStyleCnt="0"/>
      <dgm:spPr/>
    </dgm:pt>
    <dgm:pt modelId="{6360D365-1C5E-4534-A189-064973A1D203}" type="pres">
      <dgm:prSet presAssocID="{9FB3E1DD-CFAC-401F-829A-9C56D133853F}" presName="hierChild5" presStyleCnt="0"/>
      <dgm:spPr/>
    </dgm:pt>
    <dgm:pt modelId="{5EC65B2A-D963-4F47-9628-F761C755F9AF}" type="pres">
      <dgm:prSet presAssocID="{55381DED-A3CF-4D3D-9C46-B5B9D225B220}" presName="hierChild3" presStyleCnt="0"/>
      <dgm:spPr/>
    </dgm:pt>
  </dgm:ptLst>
  <dgm:cxnLst>
    <dgm:cxn modelId="{A8CAA11E-DFA7-476D-8FD0-B88448B2C24B}" type="presOf" srcId="{4EBAB5D2-EACD-43A6-BA6C-FC23A7AECC5A}" destId="{9C0F0FE0-A298-4040-8542-03D564496FF5}" srcOrd="1" destOrd="0" presId="urn:microsoft.com/office/officeart/2005/8/layout/orgChart1"/>
    <dgm:cxn modelId="{4E62A823-3AD0-4D28-8516-06163CE6D271}" srcId="{55381DED-A3CF-4D3D-9C46-B5B9D225B220}" destId="{4EBAB5D2-EACD-43A6-BA6C-FC23A7AECC5A}" srcOrd="0" destOrd="0" parTransId="{C2DA134A-204D-456C-A871-AF181A277C0D}" sibTransId="{D76193F3-97AC-472C-9C40-DC776CAF2B4A}"/>
    <dgm:cxn modelId="{9821EF27-22F2-47FF-939C-418797F1D95E}" type="presOf" srcId="{0568DC5E-416A-4544-A52C-56E5851601B4}" destId="{FC61CD11-D40B-446E-9BE6-19760C425512}" srcOrd="0" destOrd="0" presId="urn:microsoft.com/office/officeart/2005/8/layout/orgChart1"/>
    <dgm:cxn modelId="{93B02C2B-C01B-47F1-A290-F6BBBC69D10D}" type="presOf" srcId="{9FB3E1DD-CFAC-401F-829A-9C56D133853F}" destId="{EA90A918-EDC5-4E91-A187-BAF250F64B5D}" srcOrd="0" destOrd="0" presId="urn:microsoft.com/office/officeart/2005/8/layout/orgChart1"/>
    <dgm:cxn modelId="{2AEC6A49-7A53-41BD-A02E-9095EF15CA68}" type="presOf" srcId="{79497CDB-E255-48C3-B633-7046FE8CC7A3}" destId="{1ADEF3F0-BC6B-497C-80A1-C4960C2CF3AD}" srcOrd="0" destOrd="0" presId="urn:microsoft.com/office/officeart/2005/8/layout/orgChart1"/>
    <dgm:cxn modelId="{5C9B2E72-F4B1-4DCA-A6AC-370FAF4C6B3F}" type="presOf" srcId="{06E4244F-A03F-45D0-8F82-FDB47EAAF4E3}" destId="{59A339D4-0C61-4ACE-81BD-19076E40972A}" srcOrd="0" destOrd="0" presId="urn:microsoft.com/office/officeart/2005/8/layout/orgChart1"/>
    <dgm:cxn modelId="{79053672-4412-4A5A-9B11-137066E12A84}" type="presOf" srcId="{55381DED-A3CF-4D3D-9C46-B5B9D225B220}" destId="{F40E3B03-846A-4CD4-A93B-7CD75F458584}" srcOrd="1" destOrd="0" presId="urn:microsoft.com/office/officeart/2005/8/layout/orgChart1"/>
    <dgm:cxn modelId="{03ACF78E-14D5-4793-9215-9D6B4B2B5215}" srcId="{55381DED-A3CF-4D3D-9C46-B5B9D225B220}" destId="{06E4244F-A03F-45D0-8F82-FDB47EAAF4E3}" srcOrd="1" destOrd="0" parTransId="{3EB71696-BA5C-4DFE-94F4-C7DCE6BCBBD3}" sibTransId="{FAF19C64-B976-4962-AE92-58F92AF23209}"/>
    <dgm:cxn modelId="{E15DA799-EA58-436D-8B2E-18F29A920DBD}" type="presOf" srcId="{06E4244F-A03F-45D0-8F82-FDB47EAAF4E3}" destId="{E813ACF0-5788-4983-B98D-0319CB43A37C}" srcOrd="1" destOrd="0" presId="urn:microsoft.com/office/officeart/2005/8/layout/orgChart1"/>
    <dgm:cxn modelId="{01DAB0B4-9966-442A-9B70-919B82575DF2}" type="presOf" srcId="{3EB71696-BA5C-4DFE-94F4-C7DCE6BCBBD3}" destId="{8D22258E-CFAA-40AB-8C7B-B11F9D5A993E}" srcOrd="0" destOrd="0" presId="urn:microsoft.com/office/officeart/2005/8/layout/orgChart1"/>
    <dgm:cxn modelId="{C71EE6B7-E021-41CE-8579-4629246673E1}" srcId="{55381DED-A3CF-4D3D-9C46-B5B9D225B220}" destId="{9FB3E1DD-CFAC-401F-829A-9C56D133853F}" srcOrd="2" destOrd="0" parTransId="{0568DC5E-416A-4544-A52C-56E5851601B4}" sibTransId="{09B6B6EE-86D6-4BC6-B38D-F9DD148418E8}"/>
    <dgm:cxn modelId="{F37C54B8-9A33-4578-AEA0-D5F61F5E83BD}" type="presOf" srcId="{55381DED-A3CF-4D3D-9C46-B5B9D225B220}" destId="{62569A13-13BF-4827-A172-02F25B429F57}" srcOrd="0" destOrd="0" presId="urn:microsoft.com/office/officeart/2005/8/layout/orgChart1"/>
    <dgm:cxn modelId="{DA1925D3-D81D-49FE-A07E-DCAF37FEA6A8}" srcId="{79497CDB-E255-48C3-B633-7046FE8CC7A3}" destId="{55381DED-A3CF-4D3D-9C46-B5B9D225B220}" srcOrd="0" destOrd="0" parTransId="{72076C7D-26C8-4C20-923B-169679637049}" sibTransId="{FCD430C1-9699-4E33-A353-DA4E15C0DC33}"/>
    <dgm:cxn modelId="{6495F1DD-C718-46C2-A1DC-F5D4A9BA3AF5}" type="presOf" srcId="{9FB3E1DD-CFAC-401F-829A-9C56D133853F}" destId="{42FC25E6-EBAD-4165-8A6D-1B0A380AC03A}" srcOrd="1" destOrd="0" presId="urn:microsoft.com/office/officeart/2005/8/layout/orgChart1"/>
    <dgm:cxn modelId="{EB1ACDE2-DDDE-4686-9072-34DE5AE5B55A}" type="presOf" srcId="{4EBAB5D2-EACD-43A6-BA6C-FC23A7AECC5A}" destId="{F980567C-6BC1-4AC0-B018-8DD91CCD3039}" srcOrd="0" destOrd="0" presId="urn:microsoft.com/office/officeart/2005/8/layout/orgChart1"/>
    <dgm:cxn modelId="{2D6121E6-0B86-4395-85C7-C1EEB9208D29}" type="presOf" srcId="{C2DA134A-204D-456C-A871-AF181A277C0D}" destId="{53EF4C2A-D275-4BD2-9563-1F94223AC5AB}" srcOrd="0" destOrd="0" presId="urn:microsoft.com/office/officeart/2005/8/layout/orgChart1"/>
    <dgm:cxn modelId="{E961A95D-8469-4BCB-A1B8-6F79B1DC5C72}" type="presParOf" srcId="{1ADEF3F0-BC6B-497C-80A1-C4960C2CF3AD}" destId="{C1798113-0E04-435D-B88E-67FAEE19C3A9}" srcOrd="0" destOrd="0" presId="urn:microsoft.com/office/officeart/2005/8/layout/orgChart1"/>
    <dgm:cxn modelId="{CA26D160-E8FA-4BC5-A804-225D6AC34B65}" type="presParOf" srcId="{C1798113-0E04-435D-B88E-67FAEE19C3A9}" destId="{C8B2A2D8-939D-43E6-B2F6-2A86E2C46666}" srcOrd="0" destOrd="0" presId="urn:microsoft.com/office/officeart/2005/8/layout/orgChart1"/>
    <dgm:cxn modelId="{BB3FAA34-114C-4F17-B618-EED1309D5C23}" type="presParOf" srcId="{C8B2A2D8-939D-43E6-B2F6-2A86E2C46666}" destId="{62569A13-13BF-4827-A172-02F25B429F57}" srcOrd="0" destOrd="0" presId="urn:microsoft.com/office/officeart/2005/8/layout/orgChart1"/>
    <dgm:cxn modelId="{4E56B2ED-C356-45EC-B1AD-069723C1027F}" type="presParOf" srcId="{C8B2A2D8-939D-43E6-B2F6-2A86E2C46666}" destId="{F40E3B03-846A-4CD4-A93B-7CD75F458584}" srcOrd="1" destOrd="0" presId="urn:microsoft.com/office/officeart/2005/8/layout/orgChart1"/>
    <dgm:cxn modelId="{DB6F8659-A42E-4E8D-BADB-C204BC3EBCA9}" type="presParOf" srcId="{C1798113-0E04-435D-B88E-67FAEE19C3A9}" destId="{9FDBECDB-E102-438E-9DD8-CAF4AACAE3D6}" srcOrd="1" destOrd="0" presId="urn:microsoft.com/office/officeart/2005/8/layout/orgChart1"/>
    <dgm:cxn modelId="{219BA9E1-78F2-4FE1-94F2-F4589EDF66AD}" type="presParOf" srcId="{9FDBECDB-E102-438E-9DD8-CAF4AACAE3D6}" destId="{53EF4C2A-D275-4BD2-9563-1F94223AC5AB}" srcOrd="0" destOrd="0" presId="urn:microsoft.com/office/officeart/2005/8/layout/orgChart1"/>
    <dgm:cxn modelId="{322AE049-5068-4BA1-8C3B-DB5EEB18AB50}" type="presParOf" srcId="{9FDBECDB-E102-438E-9DD8-CAF4AACAE3D6}" destId="{FBFE3520-717B-4D79-8867-D2206A5DFFDB}" srcOrd="1" destOrd="0" presId="urn:microsoft.com/office/officeart/2005/8/layout/orgChart1"/>
    <dgm:cxn modelId="{20A0F50D-4628-45E4-8EDD-2A1DE1DCB527}" type="presParOf" srcId="{FBFE3520-717B-4D79-8867-D2206A5DFFDB}" destId="{3B3E9507-4121-49AC-B7B3-85FCE53845E0}" srcOrd="0" destOrd="0" presId="urn:microsoft.com/office/officeart/2005/8/layout/orgChart1"/>
    <dgm:cxn modelId="{8F61F0F2-8DED-445D-A0BB-1C08CA0A07D0}" type="presParOf" srcId="{3B3E9507-4121-49AC-B7B3-85FCE53845E0}" destId="{F980567C-6BC1-4AC0-B018-8DD91CCD3039}" srcOrd="0" destOrd="0" presId="urn:microsoft.com/office/officeart/2005/8/layout/orgChart1"/>
    <dgm:cxn modelId="{064FB8B0-219C-44CF-B148-F0024FC63F24}" type="presParOf" srcId="{3B3E9507-4121-49AC-B7B3-85FCE53845E0}" destId="{9C0F0FE0-A298-4040-8542-03D564496FF5}" srcOrd="1" destOrd="0" presId="urn:microsoft.com/office/officeart/2005/8/layout/orgChart1"/>
    <dgm:cxn modelId="{FA0D3560-DCF0-41EF-9EEA-2D4EFEBC23B3}" type="presParOf" srcId="{FBFE3520-717B-4D79-8867-D2206A5DFFDB}" destId="{350A9A6B-1F15-4EE9-A99D-249F350F1453}" srcOrd="1" destOrd="0" presId="urn:microsoft.com/office/officeart/2005/8/layout/orgChart1"/>
    <dgm:cxn modelId="{8E65283A-2936-4EC3-A128-B87F5376E20D}" type="presParOf" srcId="{FBFE3520-717B-4D79-8867-D2206A5DFFDB}" destId="{0283844A-CBAE-42BF-8184-CE1F2914BB2E}" srcOrd="2" destOrd="0" presId="urn:microsoft.com/office/officeart/2005/8/layout/orgChart1"/>
    <dgm:cxn modelId="{8928F5F7-8E30-4F2D-81B0-229857BFA3BD}" type="presParOf" srcId="{9FDBECDB-E102-438E-9DD8-CAF4AACAE3D6}" destId="{8D22258E-CFAA-40AB-8C7B-B11F9D5A993E}" srcOrd="2" destOrd="0" presId="urn:microsoft.com/office/officeart/2005/8/layout/orgChart1"/>
    <dgm:cxn modelId="{EBDB9F51-B2E0-4F40-B6B5-8290DB477CF7}" type="presParOf" srcId="{9FDBECDB-E102-438E-9DD8-CAF4AACAE3D6}" destId="{A6AD6CA8-09EC-4102-819C-35EDC092BB2F}" srcOrd="3" destOrd="0" presId="urn:microsoft.com/office/officeart/2005/8/layout/orgChart1"/>
    <dgm:cxn modelId="{FC2303FA-5DC5-4C7D-8536-828543115148}" type="presParOf" srcId="{A6AD6CA8-09EC-4102-819C-35EDC092BB2F}" destId="{52654178-F5A3-4A78-A261-5A06E79A03DD}" srcOrd="0" destOrd="0" presId="urn:microsoft.com/office/officeart/2005/8/layout/orgChart1"/>
    <dgm:cxn modelId="{6A0813F5-12EC-47D3-AE90-FA3ADE91416C}" type="presParOf" srcId="{52654178-F5A3-4A78-A261-5A06E79A03DD}" destId="{59A339D4-0C61-4ACE-81BD-19076E40972A}" srcOrd="0" destOrd="0" presId="urn:microsoft.com/office/officeart/2005/8/layout/orgChart1"/>
    <dgm:cxn modelId="{F8C04DBE-74C3-4042-992C-455A15B3E8AD}" type="presParOf" srcId="{52654178-F5A3-4A78-A261-5A06E79A03DD}" destId="{E813ACF0-5788-4983-B98D-0319CB43A37C}" srcOrd="1" destOrd="0" presId="urn:microsoft.com/office/officeart/2005/8/layout/orgChart1"/>
    <dgm:cxn modelId="{C55A2A17-BFC6-4050-9B1E-368DB04C9917}" type="presParOf" srcId="{A6AD6CA8-09EC-4102-819C-35EDC092BB2F}" destId="{C9788240-8A64-4D25-8EA5-437B7355149C}" srcOrd="1" destOrd="0" presId="urn:microsoft.com/office/officeart/2005/8/layout/orgChart1"/>
    <dgm:cxn modelId="{4CBEBE04-4C05-4213-8309-06ED448BE64D}" type="presParOf" srcId="{A6AD6CA8-09EC-4102-819C-35EDC092BB2F}" destId="{5F7F1F2B-8B30-4EDB-B1F0-C2C9BDF3503B}" srcOrd="2" destOrd="0" presId="urn:microsoft.com/office/officeart/2005/8/layout/orgChart1"/>
    <dgm:cxn modelId="{8BBA4497-F362-4BD4-91BA-60EA1830887F}" type="presParOf" srcId="{9FDBECDB-E102-438E-9DD8-CAF4AACAE3D6}" destId="{FC61CD11-D40B-446E-9BE6-19760C425512}" srcOrd="4" destOrd="0" presId="urn:microsoft.com/office/officeart/2005/8/layout/orgChart1"/>
    <dgm:cxn modelId="{40D91E55-3C5E-44FA-B168-2A93F53B3447}" type="presParOf" srcId="{9FDBECDB-E102-438E-9DD8-CAF4AACAE3D6}" destId="{38B7C560-52D1-4FD2-B35B-43A1257AB606}" srcOrd="5" destOrd="0" presId="urn:microsoft.com/office/officeart/2005/8/layout/orgChart1"/>
    <dgm:cxn modelId="{705E71D5-9374-4FC0-B250-0EE771060312}" type="presParOf" srcId="{38B7C560-52D1-4FD2-B35B-43A1257AB606}" destId="{94570013-1D49-4B9E-B0C8-3F1D56E23ED2}" srcOrd="0" destOrd="0" presId="urn:microsoft.com/office/officeart/2005/8/layout/orgChart1"/>
    <dgm:cxn modelId="{905B2909-05FB-4A15-AC1D-30741A31726B}" type="presParOf" srcId="{94570013-1D49-4B9E-B0C8-3F1D56E23ED2}" destId="{EA90A918-EDC5-4E91-A187-BAF250F64B5D}" srcOrd="0" destOrd="0" presId="urn:microsoft.com/office/officeart/2005/8/layout/orgChart1"/>
    <dgm:cxn modelId="{26D7B892-3828-45FB-AA78-E92676053C2B}" type="presParOf" srcId="{94570013-1D49-4B9E-B0C8-3F1D56E23ED2}" destId="{42FC25E6-EBAD-4165-8A6D-1B0A380AC03A}" srcOrd="1" destOrd="0" presId="urn:microsoft.com/office/officeart/2005/8/layout/orgChart1"/>
    <dgm:cxn modelId="{89466B93-07FF-4086-A888-68DA8D137CCA}" type="presParOf" srcId="{38B7C560-52D1-4FD2-B35B-43A1257AB606}" destId="{FC8E3D7A-3B78-4E31-8BD6-37EDD9F40950}" srcOrd="1" destOrd="0" presId="urn:microsoft.com/office/officeart/2005/8/layout/orgChart1"/>
    <dgm:cxn modelId="{1807ECEE-175C-446B-99CF-236731F2BDE2}" type="presParOf" srcId="{38B7C560-52D1-4FD2-B35B-43A1257AB606}" destId="{6360D365-1C5E-4534-A189-064973A1D203}" srcOrd="2" destOrd="0" presId="urn:microsoft.com/office/officeart/2005/8/layout/orgChart1"/>
    <dgm:cxn modelId="{12FC4568-FF30-4973-8911-8C914F62BFFD}" type="presParOf" srcId="{C1798113-0E04-435D-B88E-67FAEE19C3A9}" destId="{5EC65B2A-D963-4F47-9628-F761C755F9A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9497CDB-E255-48C3-B633-7046FE8CC7A3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06E4244F-A03F-45D0-8F82-FDB47EAAF4E3}">
      <dgm:prSet phldrT="[Texto]" custT="1"/>
      <dgm:spPr>
        <a:solidFill>
          <a:srgbClr val="CB0140"/>
        </a:solidFill>
      </dgm:spPr>
      <dgm:t>
        <a:bodyPr/>
        <a:lstStyle/>
        <a:p>
          <a:r>
            <a:rPr lang="es-ES" sz="1800" dirty="0">
              <a:latin typeface="Uni Neue Bold" charset="0"/>
            </a:rPr>
            <a:t>GESTIÓN DE SOLICITUDES DE FINANCIACIÓN PÚBLICA (100 h)</a:t>
          </a:r>
        </a:p>
      </dgm:t>
    </dgm:pt>
    <dgm:pt modelId="{3EB71696-BA5C-4DFE-94F4-C7DCE6BCBBD3}" type="parTrans" cxnId="{03ACF78E-14D5-4793-9215-9D6B4B2B5215}">
      <dgm:prSet/>
      <dgm:spPr/>
      <dgm:t>
        <a:bodyPr/>
        <a:lstStyle/>
        <a:p>
          <a:endParaRPr lang="es-ES"/>
        </a:p>
      </dgm:t>
    </dgm:pt>
    <dgm:pt modelId="{FAF19C64-B976-4962-AE92-58F92AF23209}" type="sibTrans" cxnId="{03ACF78E-14D5-4793-9215-9D6B4B2B5215}">
      <dgm:prSet/>
      <dgm:spPr/>
      <dgm:t>
        <a:bodyPr/>
        <a:lstStyle/>
        <a:p>
          <a:endParaRPr lang="es-ES"/>
        </a:p>
      </dgm:t>
    </dgm:pt>
    <dgm:pt modelId="{55381DED-A3CF-4D3D-9C46-B5B9D225B220}">
      <dgm:prSet phldrT="[Texto]" custT="1"/>
      <dgm:spPr>
        <a:solidFill>
          <a:srgbClr val="A6A51A"/>
        </a:solidFill>
      </dgm:spPr>
      <dgm:t>
        <a:bodyPr/>
        <a:lstStyle/>
        <a:p>
          <a:r>
            <a:rPr lang="es-ES" sz="3200" dirty="0">
              <a:latin typeface="Uni Neue Bold" charset="0"/>
            </a:rPr>
            <a:t>AYUDAS Y ESTRATEGIAS DE FINANCIACIÓN </a:t>
          </a:r>
        </a:p>
      </dgm:t>
    </dgm:pt>
    <dgm:pt modelId="{FCD430C1-9699-4E33-A353-DA4E15C0DC33}" type="sibTrans" cxnId="{DA1925D3-D81D-49FE-A07E-DCAF37FEA6A8}">
      <dgm:prSet/>
      <dgm:spPr/>
      <dgm:t>
        <a:bodyPr/>
        <a:lstStyle/>
        <a:p>
          <a:endParaRPr lang="es-ES"/>
        </a:p>
      </dgm:t>
    </dgm:pt>
    <dgm:pt modelId="{72076C7D-26C8-4C20-923B-169679637049}" type="parTrans" cxnId="{DA1925D3-D81D-49FE-A07E-DCAF37FEA6A8}">
      <dgm:prSet/>
      <dgm:spPr/>
      <dgm:t>
        <a:bodyPr/>
        <a:lstStyle/>
        <a:p>
          <a:endParaRPr lang="es-ES"/>
        </a:p>
      </dgm:t>
    </dgm:pt>
    <dgm:pt modelId="{1ADEF3F0-BC6B-497C-80A1-C4960C2CF3AD}" type="pres">
      <dgm:prSet presAssocID="{79497CDB-E255-48C3-B633-7046FE8CC7A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1798113-0E04-435D-B88E-67FAEE19C3A9}" type="pres">
      <dgm:prSet presAssocID="{55381DED-A3CF-4D3D-9C46-B5B9D225B220}" presName="hierRoot1" presStyleCnt="0">
        <dgm:presLayoutVars>
          <dgm:hierBranch val="init"/>
        </dgm:presLayoutVars>
      </dgm:prSet>
      <dgm:spPr/>
    </dgm:pt>
    <dgm:pt modelId="{C8B2A2D8-939D-43E6-B2F6-2A86E2C46666}" type="pres">
      <dgm:prSet presAssocID="{55381DED-A3CF-4D3D-9C46-B5B9D225B220}" presName="rootComposite1" presStyleCnt="0"/>
      <dgm:spPr/>
    </dgm:pt>
    <dgm:pt modelId="{62569A13-13BF-4827-A172-02F25B429F57}" type="pres">
      <dgm:prSet presAssocID="{55381DED-A3CF-4D3D-9C46-B5B9D225B220}" presName="rootText1" presStyleLbl="node0" presStyleIdx="0" presStyleCnt="1" custScaleX="179458" custScaleY="75388">
        <dgm:presLayoutVars>
          <dgm:chPref val="3"/>
        </dgm:presLayoutVars>
      </dgm:prSet>
      <dgm:spPr/>
    </dgm:pt>
    <dgm:pt modelId="{F40E3B03-846A-4CD4-A93B-7CD75F458584}" type="pres">
      <dgm:prSet presAssocID="{55381DED-A3CF-4D3D-9C46-B5B9D225B220}" presName="rootConnector1" presStyleLbl="node1" presStyleIdx="0" presStyleCnt="0"/>
      <dgm:spPr/>
    </dgm:pt>
    <dgm:pt modelId="{9FDBECDB-E102-438E-9DD8-CAF4AACAE3D6}" type="pres">
      <dgm:prSet presAssocID="{55381DED-A3CF-4D3D-9C46-B5B9D225B220}" presName="hierChild2" presStyleCnt="0"/>
      <dgm:spPr/>
    </dgm:pt>
    <dgm:pt modelId="{8D22258E-CFAA-40AB-8C7B-B11F9D5A993E}" type="pres">
      <dgm:prSet presAssocID="{3EB71696-BA5C-4DFE-94F4-C7DCE6BCBBD3}" presName="Name37" presStyleLbl="parChTrans1D2" presStyleIdx="0" presStyleCnt="1"/>
      <dgm:spPr/>
    </dgm:pt>
    <dgm:pt modelId="{A6AD6CA8-09EC-4102-819C-35EDC092BB2F}" type="pres">
      <dgm:prSet presAssocID="{06E4244F-A03F-45D0-8F82-FDB47EAAF4E3}" presName="hierRoot2" presStyleCnt="0">
        <dgm:presLayoutVars>
          <dgm:hierBranch val="init"/>
        </dgm:presLayoutVars>
      </dgm:prSet>
      <dgm:spPr/>
    </dgm:pt>
    <dgm:pt modelId="{52654178-F5A3-4A78-A261-5A06E79A03DD}" type="pres">
      <dgm:prSet presAssocID="{06E4244F-A03F-45D0-8F82-FDB47EAAF4E3}" presName="rootComposite" presStyleCnt="0"/>
      <dgm:spPr/>
    </dgm:pt>
    <dgm:pt modelId="{59A339D4-0C61-4ACE-81BD-19076E40972A}" type="pres">
      <dgm:prSet presAssocID="{06E4244F-A03F-45D0-8F82-FDB47EAAF4E3}" presName="rootText" presStyleLbl="node2" presStyleIdx="0" presStyleCnt="1" custScaleX="152925" custScaleY="57505">
        <dgm:presLayoutVars>
          <dgm:chPref val="3"/>
        </dgm:presLayoutVars>
      </dgm:prSet>
      <dgm:spPr/>
    </dgm:pt>
    <dgm:pt modelId="{E813ACF0-5788-4983-B98D-0319CB43A37C}" type="pres">
      <dgm:prSet presAssocID="{06E4244F-A03F-45D0-8F82-FDB47EAAF4E3}" presName="rootConnector" presStyleLbl="node2" presStyleIdx="0" presStyleCnt="1"/>
      <dgm:spPr/>
    </dgm:pt>
    <dgm:pt modelId="{C9788240-8A64-4D25-8EA5-437B7355149C}" type="pres">
      <dgm:prSet presAssocID="{06E4244F-A03F-45D0-8F82-FDB47EAAF4E3}" presName="hierChild4" presStyleCnt="0"/>
      <dgm:spPr/>
    </dgm:pt>
    <dgm:pt modelId="{5F7F1F2B-8B30-4EDB-B1F0-C2C9BDF3503B}" type="pres">
      <dgm:prSet presAssocID="{06E4244F-A03F-45D0-8F82-FDB47EAAF4E3}" presName="hierChild5" presStyleCnt="0"/>
      <dgm:spPr/>
    </dgm:pt>
    <dgm:pt modelId="{5EC65B2A-D963-4F47-9628-F761C755F9AF}" type="pres">
      <dgm:prSet presAssocID="{55381DED-A3CF-4D3D-9C46-B5B9D225B220}" presName="hierChild3" presStyleCnt="0"/>
      <dgm:spPr/>
    </dgm:pt>
  </dgm:ptLst>
  <dgm:cxnLst>
    <dgm:cxn modelId="{2AEC6A49-7A53-41BD-A02E-9095EF15CA68}" type="presOf" srcId="{79497CDB-E255-48C3-B633-7046FE8CC7A3}" destId="{1ADEF3F0-BC6B-497C-80A1-C4960C2CF3AD}" srcOrd="0" destOrd="0" presId="urn:microsoft.com/office/officeart/2005/8/layout/orgChart1"/>
    <dgm:cxn modelId="{5C9B2E72-F4B1-4DCA-A6AC-370FAF4C6B3F}" type="presOf" srcId="{06E4244F-A03F-45D0-8F82-FDB47EAAF4E3}" destId="{59A339D4-0C61-4ACE-81BD-19076E40972A}" srcOrd="0" destOrd="0" presId="urn:microsoft.com/office/officeart/2005/8/layout/orgChart1"/>
    <dgm:cxn modelId="{79053672-4412-4A5A-9B11-137066E12A84}" type="presOf" srcId="{55381DED-A3CF-4D3D-9C46-B5B9D225B220}" destId="{F40E3B03-846A-4CD4-A93B-7CD75F458584}" srcOrd="1" destOrd="0" presId="urn:microsoft.com/office/officeart/2005/8/layout/orgChart1"/>
    <dgm:cxn modelId="{03ACF78E-14D5-4793-9215-9D6B4B2B5215}" srcId="{55381DED-A3CF-4D3D-9C46-B5B9D225B220}" destId="{06E4244F-A03F-45D0-8F82-FDB47EAAF4E3}" srcOrd="0" destOrd="0" parTransId="{3EB71696-BA5C-4DFE-94F4-C7DCE6BCBBD3}" sibTransId="{FAF19C64-B976-4962-AE92-58F92AF23209}"/>
    <dgm:cxn modelId="{E15DA799-EA58-436D-8B2E-18F29A920DBD}" type="presOf" srcId="{06E4244F-A03F-45D0-8F82-FDB47EAAF4E3}" destId="{E813ACF0-5788-4983-B98D-0319CB43A37C}" srcOrd="1" destOrd="0" presId="urn:microsoft.com/office/officeart/2005/8/layout/orgChart1"/>
    <dgm:cxn modelId="{01DAB0B4-9966-442A-9B70-919B82575DF2}" type="presOf" srcId="{3EB71696-BA5C-4DFE-94F4-C7DCE6BCBBD3}" destId="{8D22258E-CFAA-40AB-8C7B-B11F9D5A993E}" srcOrd="0" destOrd="0" presId="urn:microsoft.com/office/officeart/2005/8/layout/orgChart1"/>
    <dgm:cxn modelId="{F37C54B8-9A33-4578-AEA0-D5F61F5E83BD}" type="presOf" srcId="{55381DED-A3CF-4D3D-9C46-B5B9D225B220}" destId="{62569A13-13BF-4827-A172-02F25B429F57}" srcOrd="0" destOrd="0" presId="urn:microsoft.com/office/officeart/2005/8/layout/orgChart1"/>
    <dgm:cxn modelId="{DA1925D3-D81D-49FE-A07E-DCAF37FEA6A8}" srcId="{79497CDB-E255-48C3-B633-7046FE8CC7A3}" destId="{55381DED-A3CF-4D3D-9C46-B5B9D225B220}" srcOrd="0" destOrd="0" parTransId="{72076C7D-26C8-4C20-923B-169679637049}" sibTransId="{FCD430C1-9699-4E33-A353-DA4E15C0DC33}"/>
    <dgm:cxn modelId="{E961A95D-8469-4BCB-A1B8-6F79B1DC5C72}" type="presParOf" srcId="{1ADEF3F0-BC6B-497C-80A1-C4960C2CF3AD}" destId="{C1798113-0E04-435D-B88E-67FAEE19C3A9}" srcOrd="0" destOrd="0" presId="urn:microsoft.com/office/officeart/2005/8/layout/orgChart1"/>
    <dgm:cxn modelId="{CA26D160-E8FA-4BC5-A804-225D6AC34B65}" type="presParOf" srcId="{C1798113-0E04-435D-B88E-67FAEE19C3A9}" destId="{C8B2A2D8-939D-43E6-B2F6-2A86E2C46666}" srcOrd="0" destOrd="0" presId="urn:microsoft.com/office/officeart/2005/8/layout/orgChart1"/>
    <dgm:cxn modelId="{BB3FAA34-114C-4F17-B618-EED1309D5C23}" type="presParOf" srcId="{C8B2A2D8-939D-43E6-B2F6-2A86E2C46666}" destId="{62569A13-13BF-4827-A172-02F25B429F57}" srcOrd="0" destOrd="0" presId="urn:microsoft.com/office/officeart/2005/8/layout/orgChart1"/>
    <dgm:cxn modelId="{4E56B2ED-C356-45EC-B1AD-069723C1027F}" type="presParOf" srcId="{C8B2A2D8-939D-43E6-B2F6-2A86E2C46666}" destId="{F40E3B03-846A-4CD4-A93B-7CD75F458584}" srcOrd="1" destOrd="0" presId="urn:microsoft.com/office/officeart/2005/8/layout/orgChart1"/>
    <dgm:cxn modelId="{DB6F8659-A42E-4E8D-BADB-C204BC3EBCA9}" type="presParOf" srcId="{C1798113-0E04-435D-B88E-67FAEE19C3A9}" destId="{9FDBECDB-E102-438E-9DD8-CAF4AACAE3D6}" srcOrd="1" destOrd="0" presId="urn:microsoft.com/office/officeart/2005/8/layout/orgChart1"/>
    <dgm:cxn modelId="{8928F5F7-8E30-4F2D-81B0-229857BFA3BD}" type="presParOf" srcId="{9FDBECDB-E102-438E-9DD8-CAF4AACAE3D6}" destId="{8D22258E-CFAA-40AB-8C7B-B11F9D5A993E}" srcOrd="0" destOrd="0" presId="urn:microsoft.com/office/officeart/2005/8/layout/orgChart1"/>
    <dgm:cxn modelId="{EBDB9F51-B2E0-4F40-B6B5-8290DB477CF7}" type="presParOf" srcId="{9FDBECDB-E102-438E-9DD8-CAF4AACAE3D6}" destId="{A6AD6CA8-09EC-4102-819C-35EDC092BB2F}" srcOrd="1" destOrd="0" presId="urn:microsoft.com/office/officeart/2005/8/layout/orgChart1"/>
    <dgm:cxn modelId="{FC2303FA-5DC5-4C7D-8536-828543115148}" type="presParOf" srcId="{A6AD6CA8-09EC-4102-819C-35EDC092BB2F}" destId="{52654178-F5A3-4A78-A261-5A06E79A03DD}" srcOrd="0" destOrd="0" presId="urn:microsoft.com/office/officeart/2005/8/layout/orgChart1"/>
    <dgm:cxn modelId="{6A0813F5-12EC-47D3-AE90-FA3ADE91416C}" type="presParOf" srcId="{52654178-F5A3-4A78-A261-5A06E79A03DD}" destId="{59A339D4-0C61-4ACE-81BD-19076E40972A}" srcOrd="0" destOrd="0" presId="urn:microsoft.com/office/officeart/2005/8/layout/orgChart1"/>
    <dgm:cxn modelId="{F8C04DBE-74C3-4042-992C-455A15B3E8AD}" type="presParOf" srcId="{52654178-F5A3-4A78-A261-5A06E79A03DD}" destId="{E813ACF0-5788-4983-B98D-0319CB43A37C}" srcOrd="1" destOrd="0" presId="urn:microsoft.com/office/officeart/2005/8/layout/orgChart1"/>
    <dgm:cxn modelId="{C55A2A17-BFC6-4050-9B1E-368DB04C9917}" type="presParOf" srcId="{A6AD6CA8-09EC-4102-819C-35EDC092BB2F}" destId="{C9788240-8A64-4D25-8EA5-437B7355149C}" srcOrd="1" destOrd="0" presId="urn:microsoft.com/office/officeart/2005/8/layout/orgChart1"/>
    <dgm:cxn modelId="{4CBEBE04-4C05-4213-8309-06ED448BE64D}" type="presParOf" srcId="{A6AD6CA8-09EC-4102-819C-35EDC092BB2F}" destId="{5F7F1F2B-8B30-4EDB-B1F0-C2C9BDF3503B}" srcOrd="2" destOrd="0" presId="urn:microsoft.com/office/officeart/2005/8/layout/orgChart1"/>
    <dgm:cxn modelId="{12FC4568-FF30-4973-8911-8C914F62BFFD}" type="presParOf" srcId="{C1798113-0E04-435D-B88E-67FAEE19C3A9}" destId="{5EC65B2A-D963-4F47-9628-F761C755F9A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61CD11-D40B-446E-9BE6-19760C425512}">
      <dsp:nvSpPr>
        <dsp:cNvPr id="0" name=""/>
        <dsp:cNvSpPr/>
      </dsp:nvSpPr>
      <dsp:spPr>
        <a:xfrm>
          <a:off x="4064000" y="2459823"/>
          <a:ext cx="2875309" cy="4990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9510"/>
              </a:lnTo>
              <a:lnTo>
                <a:pt x="2875309" y="249510"/>
              </a:lnTo>
              <a:lnTo>
                <a:pt x="2875309" y="49902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22258E-CFAA-40AB-8C7B-B11F9D5A993E}">
      <dsp:nvSpPr>
        <dsp:cNvPr id="0" name=""/>
        <dsp:cNvSpPr/>
      </dsp:nvSpPr>
      <dsp:spPr>
        <a:xfrm>
          <a:off x="4018280" y="2459823"/>
          <a:ext cx="91440" cy="49902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9902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EF4C2A-D275-4BD2-9563-1F94223AC5AB}">
      <dsp:nvSpPr>
        <dsp:cNvPr id="0" name=""/>
        <dsp:cNvSpPr/>
      </dsp:nvSpPr>
      <dsp:spPr>
        <a:xfrm>
          <a:off x="1188690" y="2459823"/>
          <a:ext cx="2875309" cy="499020"/>
        </a:xfrm>
        <a:custGeom>
          <a:avLst/>
          <a:gdLst/>
          <a:ahLst/>
          <a:cxnLst/>
          <a:rect l="0" t="0" r="0" b="0"/>
          <a:pathLst>
            <a:path>
              <a:moveTo>
                <a:pt x="2875309" y="0"/>
              </a:moveTo>
              <a:lnTo>
                <a:pt x="2875309" y="249510"/>
              </a:lnTo>
              <a:lnTo>
                <a:pt x="0" y="249510"/>
              </a:lnTo>
              <a:lnTo>
                <a:pt x="0" y="49902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569A13-13BF-4827-A172-02F25B429F57}">
      <dsp:nvSpPr>
        <dsp:cNvPr id="0" name=""/>
        <dsp:cNvSpPr/>
      </dsp:nvSpPr>
      <dsp:spPr>
        <a:xfrm>
          <a:off x="1193098" y="1271678"/>
          <a:ext cx="5741803" cy="1188144"/>
        </a:xfrm>
        <a:prstGeom prst="rect">
          <a:avLst/>
        </a:prstGeom>
        <a:solidFill>
          <a:srgbClr val="A6A51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kern="1200" dirty="0">
              <a:latin typeface="Uni Neue Bold" charset="0"/>
            </a:rPr>
            <a:t>SERVICIOS TECNOLÓGICOS</a:t>
          </a:r>
        </a:p>
      </dsp:txBody>
      <dsp:txXfrm>
        <a:off x="1193098" y="1271678"/>
        <a:ext cx="5741803" cy="1188144"/>
      </dsp:txXfrm>
    </dsp:sp>
    <dsp:sp modelId="{F980567C-6BC1-4AC0-B018-8DD91CCD3039}">
      <dsp:nvSpPr>
        <dsp:cNvPr id="0" name=""/>
        <dsp:cNvSpPr/>
      </dsp:nvSpPr>
      <dsp:spPr>
        <a:xfrm>
          <a:off x="545" y="2958843"/>
          <a:ext cx="2376289" cy="1188144"/>
        </a:xfrm>
        <a:prstGeom prst="rect">
          <a:avLst/>
        </a:prstGeom>
        <a:solidFill>
          <a:srgbClr val="CB014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latin typeface="Uni Neue Bold" charset="0"/>
            </a:rPr>
            <a:t>MADUREZ DIGITAL Y PLAN DE ACCIÓN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latin typeface="Uni Neue Bold" charset="0"/>
            </a:rPr>
            <a:t>(20 h) </a:t>
          </a:r>
        </a:p>
      </dsp:txBody>
      <dsp:txXfrm>
        <a:off x="545" y="2958843"/>
        <a:ext cx="2376289" cy="1188144"/>
      </dsp:txXfrm>
    </dsp:sp>
    <dsp:sp modelId="{59A339D4-0C61-4ACE-81BD-19076E40972A}">
      <dsp:nvSpPr>
        <dsp:cNvPr id="0" name=""/>
        <dsp:cNvSpPr/>
      </dsp:nvSpPr>
      <dsp:spPr>
        <a:xfrm>
          <a:off x="2875855" y="2958843"/>
          <a:ext cx="2376289" cy="1188144"/>
        </a:xfrm>
        <a:prstGeom prst="rect">
          <a:avLst/>
        </a:prstGeom>
        <a:solidFill>
          <a:srgbClr val="CB014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latin typeface="Uni Neue Bold" charset="0"/>
            </a:rPr>
            <a:t>PRUEBAS DE CONCEPTO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latin typeface="Uni Neue Bold" charset="0"/>
            </a:rPr>
            <a:t>(140 h)</a:t>
          </a:r>
        </a:p>
      </dsp:txBody>
      <dsp:txXfrm>
        <a:off x="2875855" y="2958843"/>
        <a:ext cx="2376289" cy="1188144"/>
      </dsp:txXfrm>
    </dsp:sp>
    <dsp:sp modelId="{EA90A918-EDC5-4E91-A187-BAF250F64B5D}">
      <dsp:nvSpPr>
        <dsp:cNvPr id="0" name=""/>
        <dsp:cNvSpPr/>
      </dsp:nvSpPr>
      <dsp:spPr>
        <a:xfrm>
          <a:off x="5751165" y="2958843"/>
          <a:ext cx="2376289" cy="1188144"/>
        </a:xfrm>
        <a:prstGeom prst="rect">
          <a:avLst/>
        </a:prstGeom>
        <a:solidFill>
          <a:srgbClr val="CB014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latin typeface="Uni Neue Bold" charset="0"/>
            </a:rPr>
            <a:t>FOMENTO DE LA INTEGRACIÓN E HIBRIDACIÓN DE TECNOLOGÍAS (15 h)</a:t>
          </a:r>
        </a:p>
      </dsp:txBody>
      <dsp:txXfrm>
        <a:off x="5751165" y="2958843"/>
        <a:ext cx="2376289" cy="11881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22258E-CFAA-40AB-8C7B-B11F9D5A993E}">
      <dsp:nvSpPr>
        <dsp:cNvPr id="0" name=""/>
        <dsp:cNvSpPr/>
      </dsp:nvSpPr>
      <dsp:spPr>
        <a:xfrm>
          <a:off x="3216836" y="1219271"/>
          <a:ext cx="1475319" cy="5127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6728"/>
              </a:lnTo>
              <a:lnTo>
                <a:pt x="1475319" y="256728"/>
              </a:lnTo>
              <a:lnTo>
                <a:pt x="1475319" y="51277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EF4C2A-D275-4BD2-9563-1F94223AC5AB}">
      <dsp:nvSpPr>
        <dsp:cNvPr id="0" name=""/>
        <dsp:cNvSpPr/>
      </dsp:nvSpPr>
      <dsp:spPr>
        <a:xfrm>
          <a:off x="1741516" y="1219271"/>
          <a:ext cx="1475319" cy="512775"/>
        </a:xfrm>
        <a:custGeom>
          <a:avLst/>
          <a:gdLst/>
          <a:ahLst/>
          <a:cxnLst/>
          <a:rect l="0" t="0" r="0" b="0"/>
          <a:pathLst>
            <a:path>
              <a:moveTo>
                <a:pt x="1475319" y="0"/>
              </a:moveTo>
              <a:lnTo>
                <a:pt x="1475319" y="256728"/>
              </a:lnTo>
              <a:lnTo>
                <a:pt x="0" y="256728"/>
              </a:lnTo>
              <a:lnTo>
                <a:pt x="0" y="51277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569A13-13BF-4827-A172-02F25B429F57}">
      <dsp:nvSpPr>
        <dsp:cNvPr id="0" name=""/>
        <dsp:cNvSpPr/>
      </dsp:nvSpPr>
      <dsp:spPr>
        <a:xfrm>
          <a:off x="788180" y="0"/>
          <a:ext cx="4857311" cy="1219271"/>
        </a:xfrm>
        <a:prstGeom prst="rect">
          <a:avLst/>
        </a:prstGeom>
        <a:solidFill>
          <a:srgbClr val="A6A51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600" kern="1200" dirty="0">
              <a:latin typeface="Uni Neue Bold" charset="0"/>
            </a:rPr>
            <a:t>ECOSISTEMA DE INNOVACIÓN</a:t>
          </a:r>
        </a:p>
      </dsp:txBody>
      <dsp:txXfrm>
        <a:off x="788180" y="0"/>
        <a:ext cx="4857311" cy="1219271"/>
      </dsp:txXfrm>
    </dsp:sp>
    <dsp:sp modelId="{F980567C-6BC1-4AC0-B018-8DD91CCD3039}">
      <dsp:nvSpPr>
        <dsp:cNvPr id="0" name=""/>
        <dsp:cNvSpPr/>
      </dsp:nvSpPr>
      <dsp:spPr>
        <a:xfrm>
          <a:off x="522244" y="1732047"/>
          <a:ext cx="2438543" cy="1219271"/>
        </a:xfrm>
        <a:prstGeom prst="rect">
          <a:avLst/>
        </a:prstGeom>
        <a:solidFill>
          <a:srgbClr val="CB014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latin typeface="Uni Neue Bold" charset="0"/>
            </a:rPr>
            <a:t>JORNADAS DE INNOVACIÓN ABIERTA Y COLABORATIVA</a:t>
          </a:r>
        </a:p>
      </dsp:txBody>
      <dsp:txXfrm>
        <a:off x="522244" y="1732047"/>
        <a:ext cx="2438543" cy="1219271"/>
      </dsp:txXfrm>
    </dsp:sp>
    <dsp:sp modelId="{59A339D4-0C61-4ACE-81BD-19076E40972A}">
      <dsp:nvSpPr>
        <dsp:cNvPr id="0" name=""/>
        <dsp:cNvSpPr/>
      </dsp:nvSpPr>
      <dsp:spPr>
        <a:xfrm>
          <a:off x="3472883" y="1732047"/>
          <a:ext cx="2438543" cy="1219271"/>
        </a:xfrm>
        <a:prstGeom prst="rect">
          <a:avLst/>
        </a:prstGeom>
        <a:solidFill>
          <a:srgbClr val="CB014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latin typeface="Uni Neue Bold" charset="0"/>
            </a:rPr>
            <a:t>APOYO</a:t>
          </a:r>
          <a:r>
            <a:rPr lang="es-ES" sz="1800" kern="1200" baseline="0" dirty="0">
              <a:latin typeface="Uni Neue Bold" charset="0"/>
            </a:rPr>
            <a:t> A PROGRAMAS DE ACELERACIÓN Y EMPRENDIMIENTO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baseline="0" dirty="0">
              <a:latin typeface="Uni Neue Bold" charset="0"/>
            </a:rPr>
            <a:t>(8 h)</a:t>
          </a:r>
          <a:endParaRPr lang="es-ES" sz="1800" kern="1200" dirty="0">
            <a:latin typeface="Uni Neue Bold" charset="0"/>
          </a:endParaRPr>
        </a:p>
      </dsp:txBody>
      <dsp:txXfrm>
        <a:off x="3472883" y="1732047"/>
        <a:ext cx="2438543" cy="121927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61CD11-D40B-446E-9BE6-19760C425512}">
      <dsp:nvSpPr>
        <dsp:cNvPr id="0" name=""/>
        <dsp:cNvSpPr/>
      </dsp:nvSpPr>
      <dsp:spPr>
        <a:xfrm>
          <a:off x="4064000" y="2459823"/>
          <a:ext cx="2875309" cy="4990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9510"/>
              </a:lnTo>
              <a:lnTo>
                <a:pt x="2875309" y="249510"/>
              </a:lnTo>
              <a:lnTo>
                <a:pt x="2875309" y="49902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22258E-CFAA-40AB-8C7B-B11F9D5A993E}">
      <dsp:nvSpPr>
        <dsp:cNvPr id="0" name=""/>
        <dsp:cNvSpPr/>
      </dsp:nvSpPr>
      <dsp:spPr>
        <a:xfrm>
          <a:off x="4018280" y="2459823"/>
          <a:ext cx="91440" cy="49902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9902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EF4C2A-D275-4BD2-9563-1F94223AC5AB}">
      <dsp:nvSpPr>
        <dsp:cNvPr id="0" name=""/>
        <dsp:cNvSpPr/>
      </dsp:nvSpPr>
      <dsp:spPr>
        <a:xfrm>
          <a:off x="1188690" y="2459823"/>
          <a:ext cx="2875309" cy="499020"/>
        </a:xfrm>
        <a:custGeom>
          <a:avLst/>
          <a:gdLst/>
          <a:ahLst/>
          <a:cxnLst/>
          <a:rect l="0" t="0" r="0" b="0"/>
          <a:pathLst>
            <a:path>
              <a:moveTo>
                <a:pt x="2875309" y="0"/>
              </a:moveTo>
              <a:lnTo>
                <a:pt x="2875309" y="249510"/>
              </a:lnTo>
              <a:lnTo>
                <a:pt x="0" y="249510"/>
              </a:lnTo>
              <a:lnTo>
                <a:pt x="0" y="49902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569A13-13BF-4827-A172-02F25B429F57}">
      <dsp:nvSpPr>
        <dsp:cNvPr id="0" name=""/>
        <dsp:cNvSpPr/>
      </dsp:nvSpPr>
      <dsp:spPr>
        <a:xfrm>
          <a:off x="1193098" y="1271678"/>
          <a:ext cx="5741803" cy="1188144"/>
        </a:xfrm>
        <a:prstGeom prst="rect">
          <a:avLst/>
        </a:prstGeom>
        <a:solidFill>
          <a:srgbClr val="A6A51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kern="1200" dirty="0">
              <a:latin typeface="Uni Neue Bold" charset="0"/>
            </a:rPr>
            <a:t>FORMACIÓN</a:t>
          </a:r>
        </a:p>
      </dsp:txBody>
      <dsp:txXfrm>
        <a:off x="1193098" y="1271678"/>
        <a:ext cx="5741803" cy="1188144"/>
      </dsp:txXfrm>
    </dsp:sp>
    <dsp:sp modelId="{F980567C-6BC1-4AC0-B018-8DD91CCD3039}">
      <dsp:nvSpPr>
        <dsp:cNvPr id="0" name=""/>
        <dsp:cNvSpPr/>
      </dsp:nvSpPr>
      <dsp:spPr>
        <a:xfrm>
          <a:off x="545" y="2958843"/>
          <a:ext cx="2376289" cy="1188144"/>
        </a:xfrm>
        <a:prstGeom prst="rect">
          <a:avLst/>
        </a:prstGeom>
        <a:solidFill>
          <a:srgbClr val="CB014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latin typeface="Uni Neue Bold" charset="0"/>
            </a:rPr>
            <a:t>CURSOS DE CORTA DURACIÓN (10-20 h)</a:t>
          </a:r>
        </a:p>
      </dsp:txBody>
      <dsp:txXfrm>
        <a:off x="545" y="2958843"/>
        <a:ext cx="2376289" cy="1188144"/>
      </dsp:txXfrm>
    </dsp:sp>
    <dsp:sp modelId="{59A339D4-0C61-4ACE-81BD-19076E40972A}">
      <dsp:nvSpPr>
        <dsp:cNvPr id="0" name=""/>
        <dsp:cNvSpPr/>
      </dsp:nvSpPr>
      <dsp:spPr>
        <a:xfrm>
          <a:off x="2875855" y="2958843"/>
          <a:ext cx="2376289" cy="1188144"/>
        </a:xfrm>
        <a:prstGeom prst="rect">
          <a:avLst/>
        </a:prstGeom>
        <a:solidFill>
          <a:srgbClr val="CB014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latin typeface="Uni Neue Bold" charset="0"/>
            </a:rPr>
            <a:t>CURSOS DE MEDIA DURACIÓN (20-30 h)</a:t>
          </a:r>
        </a:p>
      </dsp:txBody>
      <dsp:txXfrm>
        <a:off x="2875855" y="2958843"/>
        <a:ext cx="2376289" cy="1188144"/>
      </dsp:txXfrm>
    </dsp:sp>
    <dsp:sp modelId="{EA90A918-EDC5-4E91-A187-BAF250F64B5D}">
      <dsp:nvSpPr>
        <dsp:cNvPr id="0" name=""/>
        <dsp:cNvSpPr/>
      </dsp:nvSpPr>
      <dsp:spPr>
        <a:xfrm>
          <a:off x="5751165" y="2958843"/>
          <a:ext cx="2376289" cy="1188144"/>
        </a:xfrm>
        <a:prstGeom prst="rect">
          <a:avLst/>
        </a:prstGeom>
        <a:solidFill>
          <a:srgbClr val="CB014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latin typeface="Uni Neue Bold" charset="0"/>
            </a:rPr>
            <a:t>WORKSHOPS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latin typeface="Uni Neue Bold" charset="0"/>
            </a:rPr>
            <a:t>(4-6 h)</a:t>
          </a:r>
        </a:p>
      </dsp:txBody>
      <dsp:txXfrm>
        <a:off x="5751165" y="2958843"/>
        <a:ext cx="2376289" cy="118814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22258E-CFAA-40AB-8C7B-B11F9D5A993E}">
      <dsp:nvSpPr>
        <dsp:cNvPr id="0" name=""/>
        <dsp:cNvSpPr/>
      </dsp:nvSpPr>
      <dsp:spPr>
        <a:xfrm>
          <a:off x="3052244" y="1591562"/>
          <a:ext cx="91440" cy="72427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2427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569A13-13BF-4827-A172-02F25B429F57}">
      <dsp:nvSpPr>
        <dsp:cNvPr id="0" name=""/>
        <dsp:cNvSpPr/>
      </dsp:nvSpPr>
      <dsp:spPr>
        <a:xfrm>
          <a:off x="3295" y="291532"/>
          <a:ext cx="6189336" cy="1300030"/>
        </a:xfrm>
        <a:prstGeom prst="rect">
          <a:avLst/>
        </a:prstGeom>
        <a:solidFill>
          <a:srgbClr val="A6A51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kern="1200" dirty="0">
              <a:latin typeface="Uni Neue Bold" charset="0"/>
            </a:rPr>
            <a:t>AYUDAS Y ESTRATEGIAS DE FINANCIACIÓN </a:t>
          </a:r>
        </a:p>
      </dsp:txBody>
      <dsp:txXfrm>
        <a:off x="3295" y="291532"/>
        <a:ext cx="6189336" cy="1300030"/>
      </dsp:txXfrm>
    </dsp:sp>
    <dsp:sp modelId="{59A339D4-0C61-4ACE-81BD-19076E40972A}">
      <dsp:nvSpPr>
        <dsp:cNvPr id="0" name=""/>
        <dsp:cNvSpPr/>
      </dsp:nvSpPr>
      <dsp:spPr>
        <a:xfrm>
          <a:off x="460844" y="2315832"/>
          <a:ext cx="5274238" cy="991646"/>
        </a:xfrm>
        <a:prstGeom prst="rect">
          <a:avLst/>
        </a:prstGeom>
        <a:solidFill>
          <a:srgbClr val="CB014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latin typeface="Uni Neue Bold" charset="0"/>
            </a:rPr>
            <a:t>GESTIÓN DE SOLICITUDES DE FINANCIACIÓN PÚBLICA (100 h)</a:t>
          </a:r>
        </a:p>
      </dsp:txBody>
      <dsp:txXfrm>
        <a:off x="460844" y="2315832"/>
        <a:ext cx="5274238" cy="9916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7B3AD6-EF95-4145-9E06-950034D8C5D8}" type="datetimeFigureOut">
              <a:rPr lang="es-ES" smtClean="0"/>
              <a:t>18/03/2024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5C9158-F44F-4DF8-8E64-FF65B7EF6EC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0265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3110" userDrawn="1">
          <p15:clr>
            <a:srgbClr val="F26B43"/>
          </p15:clr>
        </p15:guide>
        <p15:guide id="2" pos="2141" userDrawn="1">
          <p15:clr>
            <a:srgbClr val="F26B43"/>
          </p15:clr>
        </p15:guide>
      </p15:sldGuideLst>
    </p:ext>
  </p:extLst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D7283D46-080A-0AA8-78A1-9A11C6A203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8009951">
            <a:off x="10160142" y="-1410011"/>
            <a:ext cx="3198770" cy="3845133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66415D55-8C69-CD64-B618-A5F8332CA122}"/>
              </a:ext>
            </a:extLst>
          </p:cNvPr>
          <p:cNvSpPr/>
          <p:nvPr userDrawn="1"/>
        </p:nvSpPr>
        <p:spPr>
          <a:xfrm>
            <a:off x="3360001" y="4300846"/>
            <a:ext cx="5832000" cy="136154"/>
          </a:xfrm>
          <a:prstGeom prst="rect">
            <a:avLst/>
          </a:prstGeom>
          <a:solidFill>
            <a:srgbClr val="016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A7565B10-2D58-0FBC-C75B-AD80F14897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96000" y="4437000"/>
            <a:ext cx="3600000" cy="2969301"/>
          </a:xfrm>
          <a:prstGeom prst="rect">
            <a:avLst/>
          </a:prstGeom>
          <a:solidFill>
            <a:schemeClr val="bg1">
              <a:alpha val="0"/>
            </a:schemeClr>
          </a:solidFill>
        </p:spPr>
      </p:pic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635E51C-5181-1EE5-E58A-A1FBB7A0E8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47999" y="4508500"/>
            <a:ext cx="5183263" cy="865188"/>
          </a:xfrm>
        </p:spPr>
        <p:txBody>
          <a:bodyPr/>
          <a:lstStyle>
            <a:lvl1pPr marL="0" indent="0">
              <a:buNone/>
              <a:defRPr sz="2000">
                <a:latin typeface="Uni Neue Black" pitchFamily="50" charset="0"/>
              </a:defRPr>
            </a:lvl1pPr>
          </a:lstStyle>
          <a:p>
            <a:pPr lvl="0"/>
            <a:r>
              <a:rPr lang="es-ES"/>
              <a:t>EPÍGRAFE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B166D2B-B1FF-1628-EC34-33BE8FBB869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0" y="549000"/>
            <a:ext cx="12192000" cy="476832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AC427FE-6DAE-779D-0210-7B4CB461E9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34" b="34730"/>
          <a:stretch/>
        </p:blipFill>
        <p:spPr>
          <a:xfrm>
            <a:off x="4296000" y="5805000"/>
            <a:ext cx="7696117" cy="10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1615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931F34-CB1C-B95F-1CE3-1BDD68B1E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50419E3-6EA0-06D1-6598-D96476ECE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1A9D0E3-4FD1-FD5A-57A5-53809CFDA5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3C32215-4CF8-A9F4-CEA8-C463448F6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E3234-3F87-4AD8-9DD7-B1A9016FF930}" type="datetimeFigureOut">
              <a:rPr lang="es-ES" smtClean="0"/>
              <a:t>18/03/2024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D4834D9-4F08-AB73-48A5-D6D0A2128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C46077C-2634-B885-397A-ED103C8D2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1F617-09E9-41AF-9BFE-111D960C809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2931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15C84C-1A08-E3B9-EC3A-14A4FB3EB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99D5149-AFC3-FBCE-DFCA-379609D255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4A5C765-BEA3-BCB7-AD36-8732CA0ABD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8F52654-96A8-7F2A-F29E-B95F89239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E3234-3F87-4AD8-9DD7-B1A9016FF930}" type="datetimeFigureOut">
              <a:rPr lang="es-ES" smtClean="0"/>
              <a:t>18/03/2024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9A9EB42-C38B-B7F2-C71F-6859F61F6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5F66B86-DFAE-ABFC-1B4D-10BF26FF1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1F617-09E9-41AF-9BFE-111D960C809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37256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751181-1D2F-C74D-D4D5-223E9C810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28AEA44-12EE-28D2-9EB6-A9F5A3B8D1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410A10-240E-C2FC-7A12-4354E6C1B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E3234-3F87-4AD8-9DD7-B1A9016FF930}" type="datetimeFigureOut">
              <a:rPr lang="es-ES" smtClean="0"/>
              <a:t>18/03/2024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57D1C04-F72F-4113-4429-906C7996A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86AC49F-64A6-94E5-AC97-90C79E7D2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1F617-09E9-41AF-9BFE-111D960C809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3617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05F54D7-0AC2-86D9-CE79-A913B1D16E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221EA2F-964A-6538-490F-CA55B96225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2C615C1-6D7D-9ED8-52DF-24D1CE322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E3234-3F87-4AD8-9DD7-B1A9016FF930}" type="datetimeFigureOut">
              <a:rPr lang="es-ES" smtClean="0"/>
              <a:t>18/03/2024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DF7CBD6-5B4A-4F76-5BEB-32DDB5F6E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197389C-9A3A-6EAF-69C3-B9BDDA160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1F617-09E9-41AF-9BFE-111D960C809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1897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1D01E5A1-B589-CC54-2D5B-0A65030E05D3}"/>
              </a:ext>
            </a:extLst>
          </p:cNvPr>
          <p:cNvSpPr/>
          <p:nvPr userDrawn="1"/>
        </p:nvSpPr>
        <p:spPr>
          <a:xfrm>
            <a:off x="-1368000" y="0"/>
            <a:ext cx="4224000" cy="6858000"/>
          </a:xfrm>
          <a:prstGeom prst="rect">
            <a:avLst/>
          </a:prstGeom>
          <a:solidFill>
            <a:srgbClr val="0092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BBCBD05-A12C-AB7E-DA53-F6EC379DEE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-2857787" y="-577211"/>
            <a:ext cx="6048000" cy="4988425"/>
          </a:xfrm>
          <a:prstGeom prst="rect">
            <a:avLst/>
          </a:prstGeom>
          <a:solidFill>
            <a:schemeClr val="bg1">
              <a:alpha val="0"/>
            </a:schemeClr>
          </a:solidFill>
        </p:spPr>
      </p:pic>
      <p:sp>
        <p:nvSpPr>
          <p:cNvPr id="20" name="Marcador de texto 19">
            <a:extLst>
              <a:ext uri="{FF2B5EF4-FFF2-40B4-BE49-F238E27FC236}">
                <a16:creationId xmlns:a16="http://schemas.microsoft.com/office/drawing/2014/main" id="{4C564877-436D-F533-31B3-5CD480ADFB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43250" y="1844675"/>
            <a:ext cx="8353425" cy="4248150"/>
          </a:xfrm>
        </p:spPr>
        <p:txBody>
          <a:bodyPr/>
          <a:lstStyle>
            <a:lvl1pPr marL="0" indent="0">
              <a:buNone/>
              <a:defRPr>
                <a:latin typeface="Uni Neue Regular" pitchFamily="50" charset="0"/>
              </a:defRPr>
            </a:lvl1pPr>
          </a:lstStyle>
          <a:p>
            <a:pPr lvl="0"/>
            <a:r>
              <a:rPr lang="es-ES"/>
              <a:t>Texto</a:t>
            </a:r>
          </a:p>
        </p:txBody>
      </p:sp>
      <p:sp>
        <p:nvSpPr>
          <p:cNvPr id="21" name="Título 20">
            <a:extLst>
              <a:ext uri="{FF2B5EF4-FFF2-40B4-BE49-F238E27FC236}">
                <a16:creationId xmlns:a16="http://schemas.microsoft.com/office/drawing/2014/main" id="{55A35062-6725-0A35-12B0-148EA3AB28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4000" y="1053000"/>
            <a:ext cx="8352000" cy="637688"/>
          </a:xfrm>
        </p:spPr>
        <p:txBody>
          <a:bodyPr>
            <a:normAutofit/>
          </a:bodyPr>
          <a:lstStyle>
            <a:lvl1pPr>
              <a:defRPr sz="3600">
                <a:latin typeface="Uni Neue Black" pitchFamily="50" charset="0"/>
              </a:defRPr>
            </a:lvl1pPr>
          </a:lstStyle>
          <a:p>
            <a:r>
              <a:rPr lang="es-ES"/>
              <a:t>Título o epígrafe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782646B-307C-B362-AF27-C5FB9D280C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34" b="34730"/>
          <a:stretch/>
        </p:blipFill>
        <p:spPr>
          <a:xfrm>
            <a:off x="6528000" y="6092890"/>
            <a:ext cx="5592000" cy="76511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5919123-673F-1BA6-F707-A56D11E068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76" b="24997"/>
          <a:stretch/>
        </p:blipFill>
        <p:spPr>
          <a:xfrm>
            <a:off x="8040000" y="0"/>
            <a:ext cx="4032000" cy="86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564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00FA7AE8-19FF-5AA3-1C3B-1356488541F1}"/>
              </a:ext>
            </a:extLst>
          </p:cNvPr>
          <p:cNvSpPr/>
          <p:nvPr userDrawn="1"/>
        </p:nvSpPr>
        <p:spPr>
          <a:xfrm>
            <a:off x="7968000" y="0"/>
            <a:ext cx="4224000" cy="6858000"/>
          </a:xfrm>
          <a:prstGeom prst="rect">
            <a:avLst/>
          </a:prstGeom>
          <a:solidFill>
            <a:srgbClr val="A6A5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DA8678F7-BBC2-253D-8A52-E0FF8874F2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8040000" y="2565000"/>
            <a:ext cx="6048000" cy="4988425"/>
          </a:xfrm>
          <a:prstGeom prst="rect">
            <a:avLst/>
          </a:prstGeom>
          <a:solidFill>
            <a:schemeClr val="bg1">
              <a:alpha val="0"/>
            </a:schemeClr>
          </a:solidFill>
        </p:spPr>
      </p:pic>
      <p:sp>
        <p:nvSpPr>
          <p:cNvPr id="13" name="Marcador de texto 19">
            <a:extLst>
              <a:ext uri="{FF2B5EF4-FFF2-40B4-BE49-F238E27FC236}">
                <a16:creationId xmlns:a16="http://schemas.microsoft.com/office/drawing/2014/main" id="{87232280-9A73-5D85-C678-9FB1426E52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3250" y="1772675"/>
            <a:ext cx="7273383" cy="4248150"/>
          </a:xfrm>
        </p:spPr>
        <p:txBody>
          <a:bodyPr/>
          <a:lstStyle>
            <a:lvl1pPr marL="0" indent="0">
              <a:buNone/>
              <a:defRPr>
                <a:latin typeface="Uni Neue Regular" pitchFamily="50" charset="0"/>
              </a:defRPr>
            </a:lvl1pPr>
          </a:lstStyle>
          <a:p>
            <a:pPr lvl="0"/>
            <a:r>
              <a:rPr lang="es-ES"/>
              <a:t>Texto</a:t>
            </a:r>
          </a:p>
        </p:txBody>
      </p:sp>
      <p:sp>
        <p:nvSpPr>
          <p:cNvPr id="14" name="Título 13">
            <a:extLst>
              <a:ext uri="{FF2B5EF4-FFF2-40B4-BE49-F238E27FC236}">
                <a16:creationId xmlns:a16="http://schemas.microsoft.com/office/drawing/2014/main" id="{DBE5F791-C712-A446-70BC-B2D18D6BA2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4000" y="1197000"/>
            <a:ext cx="7272000" cy="493688"/>
          </a:xfrm>
        </p:spPr>
        <p:txBody>
          <a:bodyPr>
            <a:normAutofit/>
          </a:bodyPr>
          <a:lstStyle>
            <a:lvl1pPr>
              <a:defRPr sz="3600">
                <a:latin typeface="Uni Neue Black" pitchFamily="50" charset="0"/>
              </a:defRPr>
            </a:lvl1pPr>
          </a:lstStyle>
          <a:p>
            <a:r>
              <a:rPr lang="es-ES"/>
              <a:t>Título o epígrafe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13E8D11-BF07-D17E-1658-15802E5209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34" b="34730"/>
          <a:stretch/>
        </p:blipFill>
        <p:spPr>
          <a:xfrm>
            <a:off x="-168000" y="6092890"/>
            <a:ext cx="5592000" cy="76511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A19D037-AA27-E09D-C4B9-ED84E7E795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76" b="24997"/>
          <a:stretch/>
        </p:blipFill>
        <p:spPr>
          <a:xfrm>
            <a:off x="0" y="0"/>
            <a:ext cx="4032000" cy="86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07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8752C32D-ED59-FF28-DF6A-CFE78AF1A08B}"/>
              </a:ext>
            </a:extLst>
          </p:cNvPr>
          <p:cNvSpPr/>
          <p:nvPr userDrawn="1"/>
        </p:nvSpPr>
        <p:spPr>
          <a:xfrm rot="16200000">
            <a:off x="4896000" y="-1106999"/>
            <a:ext cx="2400000" cy="12192000"/>
          </a:xfrm>
          <a:prstGeom prst="rect">
            <a:avLst/>
          </a:prstGeom>
          <a:solidFill>
            <a:srgbClr val="A21B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3BA011C-1FBC-960D-9BEE-27C31FB337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-2276029" y="3449028"/>
            <a:ext cx="5160313" cy="4256256"/>
          </a:xfrm>
          <a:prstGeom prst="rect">
            <a:avLst/>
          </a:prstGeom>
          <a:solidFill>
            <a:schemeClr val="bg1">
              <a:alpha val="0"/>
            </a:schemeClr>
          </a:solidFill>
        </p:spPr>
      </p:pic>
      <p:sp>
        <p:nvSpPr>
          <p:cNvPr id="15" name="Marcador de texto 19">
            <a:extLst>
              <a:ext uri="{FF2B5EF4-FFF2-40B4-BE49-F238E27FC236}">
                <a16:creationId xmlns:a16="http://schemas.microsoft.com/office/drawing/2014/main" id="{DC20A7E1-BFAD-39DB-B2A0-E4253C5AAE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23250" y="1197001"/>
            <a:ext cx="9432750" cy="2448000"/>
          </a:xfrm>
        </p:spPr>
        <p:txBody>
          <a:bodyPr/>
          <a:lstStyle>
            <a:lvl1pPr marL="0" indent="0">
              <a:buNone/>
              <a:defRPr>
                <a:latin typeface="Uni Neue Regular" pitchFamily="50" charset="0"/>
              </a:defRPr>
            </a:lvl1pPr>
          </a:lstStyle>
          <a:p>
            <a:pPr lvl="0"/>
            <a:r>
              <a:rPr lang="es-ES"/>
              <a:t>Texto</a:t>
            </a:r>
          </a:p>
        </p:txBody>
      </p:sp>
      <p:sp>
        <p:nvSpPr>
          <p:cNvPr id="16" name="Marcador de texto 19">
            <a:extLst>
              <a:ext uri="{FF2B5EF4-FFF2-40B4-BE49-F238E27FC236}">
                <a16:creationId xmlns:a16="http://schemas.microsoft.com/office/drawing/2014/main" id="{8EE227CF-A31C-6105-CFE8-6F8BA1CF334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24000" y="3933000"/>
            <a:ext cx="9432750" cy="1872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Uni Neue Regular" pitchFamily="50" charset="0"/>
              </a:defRPr>
            </a:lvl1pPr>
          </a:lstStyle>
          <a:p>
            <a:pPr lvl="0"/>
            <a:r>
              <a:rPr lang="es-ES"/>
              <a:t>Texto</a:t>
            </a:r>
          </a:p>
        </p:txBody>
      </p:sp>
      <p:sp>
        <p:nvSpPr>
          <p:cNvPr id="17" name="Título 16">
            <a:extLst>
              <a:ext uri="{FF2B5EF4-FFF2-40B4-BE49-F238E27FC236}">
                <a16:creationId xmlns:a16="http://schemas.microsoft.com/office/drawing/2014/main" id="{2DD28628-72A9-9A85-DCB9-D6595C3A0B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2000" y="1197000"/>
            <a:ext cx="2088000" cy="1584000"/>
          </a:xfrm>
        </p:spPr>
        <p:txBody>
          <a:bodyPr>
            <a:normAutofit/>
          </a:bodyPr>
          <a:lstStyle>
            <a:lvl1pPr>
              <a:defRPr sz="3600">
                <a:latin typeface="Uni Neue Black" pitchFamily="50" charset="0"/>
              </a:defRPr>
            </a:lvl1pPr>
          </a:lstStyle>
          <a:p>
            <a:r>
              <a:rPr lang="es-ES"/>
              <a:t>Título o epígrafe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6AA6F45-67BB-DB1A-8CE6-B0E92EE5FE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34" b="34730"/>
          <a:stretch/>
        </p:blipFill>
        <p:spPr>
          <a:xfrm>
            <a:off x="6528000" y="6092890"/>
            <a:ext cx="5592000" cy="76511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47857DC-87D4-A32E-2990-5AB0C146E7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76" b="24997"/>
          <a:stretch/>
        </p:blipFill>
        <p:spPr>
          <a:xfrm>
            <a:off x="0" y="0"/>
            <a:ext cx="4032000" cy="86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503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 4_co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B0433B-42A1-FA51-4E4D-5A00038B7D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000" y="477000"/>
            <a:ext cx="5688000" cy="1325563"/>
          </a:xfrm>
        </p:spPr>
        <p:txBody>
          <a:bodyPr>
            <a:normAutofit/>
          </a:bodyPr>
          <a:lstStyle>
            <a:lvl1pPr>
              <a:defRPr sz="4000">
                <a:latin typeface="Uni Neue Black" pitchFamily="50" charset="0"/>
              </a:defRPr>
            </a:lvl1pPr>
          </a:lstStyle>
          <a:p>
            <a:r>
              <a:rPr lang="es-ES"/>
              <a:t>Título o epígrafe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2484C56-AD2E-162F-C091-C56E16D0E7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8000" y="1917000"/>
            <a:ext cx="5688000" cy="41040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A0A35A89-9AC3-5C00-6969-539D2726DC74}"/>
              </a:ext>
            </a:extLst>
          </p:cNvPr>
          <p:cNvSpPr/>
          <p:nvPr userDrawn="1"/>
        </p:nvSpPr>
        <p:spPr>
          <a:xfrm>
            <a:off x="6168000" y="1197000"/>
            <a:ext cx="6024000" cy="4824000"/>
          </a:xfrm>
          <a:prstGeom prst="rect">
            <a:avLst/>
          </a:prstGeom>
          <a:solidFill>
            <a:srgbClr val="0092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A727C3FE-2CE3-F83B-CA52-C9358ED683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6600000" y="5733000"/>
            <a:ext cx="5065787" cy="4178290"/>
          </a:xfrm>
          <a:prstGeom prst="rect">
            <a:avLst/>
          </a:prstGeom>
          <a:solidFill>
            <a:schemeClr val="bg1">
              <a:alpha val="0"/>
            </a:schemeClr>
          </a:solidFill>
        </p:spPr>
      </p:pic>
      <p:sp>
        <p:nvSpPr>
          <p:cNvPr id="16" name="Marcador de posición de imagen 15">
            <a:extLst>
              <a:ext uri="{FF2B5EF4-FFF2-40B4-BE49-F238E27FC236}">
                <a16:creationId xmlns:a16="http://schemas.microsoft.com/office/drawing/2014/main" id="{B42D0F46-4E02-AA36-BCA2-8508D63DAEC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30170" y="1304925"/>
            <a:ext cx="5880001" cy="4248150"/>
          </a:xfrm>
        </p:spPr>
        <p:txBody>
          <a:bodyPr/>
          <a:lstStyle/>
          <a:p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CF6F39D-3EBB-B2BB-6176-E7E02662C6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34" b="34730"/>
          <a:stretch/>
        </p:blipFill>
        <p:spPr>
          <a:xfrm>
            <a:off x="-168000" y="6092890"/>
            <a:ext cx="5592000" cy="76511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179936B-EFD9-7DB4-1461-4AAB726F04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76" b="24997"/>
          <a:stretch/>
        </p:blipFill>
        <p:spPr>
          <a:xfrm>
            <a:off x="8040000" y="0"/>
            <a:ext cx="4032000" cy="86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050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00FA7AE8-19FF-5AA3-1C3B-1356488541F1}"/>
              </a:ext>
            </a:extLst>
          </p:cNvPr>
          <p:cNvSpPr/>
          <p:nvPr userDrawn="1"/>
        </p:nvSpPr>
        <p:spPr>
          <a:xfrm>
            <a:off x="0" y="0"/>
            <a:ext cx="1498629" cy="6858000"/>
          </a:xfrm>
          <a:prstGeom prst="rect">
            <a:avLst/>
          </a:prstGeom>
          <a:solidFill>
            <a:srgbClr val="A6A5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DA8678F7-BBC2-253D-8A52-E0FF8874F2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400000" y="4293000"/>
            <a:ext cx="4536000" cy="3741319"/>
          </a:xfrm>
          <a:prstGeom prst="rect">
            <a:avLst/>
          </a:prstGeom>
          <a:solidFill>
            <a:schemeClr val="bg1">
              <a:alpha val="0"/>
            </a:schemeClr>
          </a:solidFill>
        </p:spPr>
      </p:pic>
      <p:sp>
        <p:nvSpPr>
          <p:cNvPr id="13" name="Marcador de texto 19">
            <a:extLst>
              <a:ext uri="{FF2B5EF4-FFF2-40B4-BE49-F238E27FC236}">
                <a16:creationId xmlns:a16="http://schemas.microsoft.com/office/drawing/2014/main" id="{87232280-9A73-5D85-C678-9FB1426E52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68000" y="1341000"/>
            <a:ext cx="4104000" cy="4680000"/>
          </a:xfrm>
        </p:spPr>
        <p:txBody>
          <a:bodyPr/>
          <a:lstStyle>
            <a:lvl1pPr marL="0" indent="0">
              <a:buNone/>
              <a:defRPr>
                <a:latin typeface="Uni Neue Regular" pitchFamily="50" charset="0"/>
              </a:defRPr>
            </a:lvl1pPr>
          </a:lstStyle>
          <a:p>
            <a:pPr lvl="0"/>
            <a:r>
              <a:rPr lang="es-ES"/>
              <a:t>Texto</a:t>
            </a:r>
          </a:p>
        </p:txBody>
      </p:sp>
      <p:sp>
        <p:nvSpPr>
          <p:cNvPr id="14" name="Título 13">
            <a:extLst>
              <a:ext uri="{FF2B5EF4-FFF2-40B4-BE49-F238E27FC236}">
                <a16:creationId xmlns:a16="http://schemas.microsoft.com/office/drawing/2014/main" id="{DBE5F791-C712-A446-70BC-B2D18D6BA2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88000" y="693000"/>
            <a:ext cx="4752000" cy="493688"/>
          </a:xfrm>
        </p:spPr>
        <p:txBody>
          <a:bodyPr>
            <a:normAutofit/>
          </a:bodyPr>
          <a:lstStyle>
            <a:lvl1pPr>
              <a:defRPr sz="3600">
                <a:latin typeface="Uni Neue Black" pitchFamily="50" charset="0"/>
              </a:defRPr>
            </a:lvl1pPr>
          </a:lstStyle>
          <a:p>
            <a:r>
              <a:rPr lang="es-ES"/>
              <a:t>Título o epígrafe</a:t>
            </a:r>
          </a:p>
        </p:txBody>
      </p:sp>
      <p:sp>
        <p:nvSpPr>
          <p:cNvPr id="6" name="Marcador de gráfico 5">
            <a:extLst>
              <a:ext uri="{FF2B5EF4-FFF2-40B4-BE49-F238E27FC236}">
                <a16:creationId xmlns:a16="http://schemas.microsoft.com/office/drawing/2014/main" id="{C8655280-12C1-3927-13F0-68F2BA6CB161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1487488" y="1340999"/>
            <a:ext cx="6192837" cy="4823263"/>
          </a:xfrm>
        </p:spPr>
        <p:txBody>
          <a:bodyPr/>
          <a:lstStyle/>
          <a:p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D3869BE-9FE7-5189-A60B-519115A9C1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34" b="34730"/>
          <a:stretch/>
        </p:blipFill>
        <p:spPr>
          <a:xfrm>
            <a:off x="6528000" y="6092890"/>
            <a:ext cx="5592000" cy="76511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AA6F6FB-E20F-A024-392A-640010ED93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76" b="24997"/>
          <a:stretch/>
        </p:blipFill>
        <p:spPr>
          <a:xfrm>
            <a:off x="8040000" y="0"/>
            <a:ext cx="4032000" cy="86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801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 agradecimi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19D38C0F-8A39-ECA0-8FC0-487EC0C25F01}"/>
              </a:ext>
            </a:extLst>
          </p:cNvPr>
          <p:cNvGrpSpPr/>
          <p:nvPr userDrawn="1"/>
        </p:nvGrpSpPr>
        <p:grpSpPr>
          <a:xfrm>
            <a:off x="-600001" y="3717000"/>
            <a:ext cx="12816001" cy="2088000"/>
            <a:chOff x="-624001" y="3069000"/>
            <a:chExt cx="12816001" cy="2088000"/>
          </a:xfrm>
        </p:grpSpPr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8752C32D-ED59-FF28-DF6A-CFE78AF1A08B}"/>
                </a:ext>
              </a:extLst>
            </p:cNvPr>
            <p:cNvSpPr/>
            <p:nvPr userDrawn="1"/>
          </p:nvSpPr>
          <p:spPr>
            <a:xfrm rot="16200000">
              <a:off x="5100000" y="-1935000"/>
              <a:ext cx="1367999" cy="12816001"/>
            </a:xfrm>
            <a:prstGeom prst="rect">
              <a:avLst/>
            </a:prstGeom>
            <a:solidFill>
              <a:srgbClr val="A21B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31584EA6-0EBC-14DA-9322-7152BCF0BEB1}"/>
                </a:ext>
              </a:extLst>
            </p:cNvPr>
            <p:cNvSpPr txBox="1"/>
            <p:nvPr userDrawn="1"/>
          </p:nvSpPr>
          <p:spPr>
            <a:xfrm>
              <a:off x="5016000" y="3069000"/>
              <a:ext cx="682430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6000">
                  <a:solidFill>
                    <a:srgbClr val="A21B5B"/>
                  </a:solidFill>
                  <a:latin typeface="Uni Neue Black" pitchFamily="50" charset="0"/>
                </a:rPr>
                <a:t>MUCHAS GRACIAS</a:t>
              </a:r>
            </a:p>
          </p:txBody>
        </p:sp>
      </p:grpSp>
      <p:pic>
        <p:nvPicPr>
          <p:cNvPr id="11" name="Imagen 10">
            <a:extLst>
              <a:ext uri="{FF2B5EF4-FFF2-40B4-BE49-F238E27FC236}">
                <a16:creationId xmlns:a16="http://schemas.microsoft.com/office/drawing/2014/main" id="{33BA011C-1FBC-960D-9BEE-27C31FB337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08000" y="3284999"/>
            <a:ext cx="6634290" cy="5472001"/>
          </a:xfrm>
          <a:prstGeom prst="rect">
            <a:avLst/>
          </a:prstGeom>
          <a:solidFill>
            <a:schemeClr val="bg1">
              <a:alpha val="0"/>
            </a:schemeClr>
          </a:solidFill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71BD517-F02C-2DD8-753F-65F737CB88F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00" y="-131114"/>
            <a:ext cx="11496000" cy="449611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FAEA7F6-AEC2-F95D-139B-346A634CFC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34" b="34730"/>
          <a:stretch/>
        </p:blipFill>
        <p:spPr>
          <a:xfrm>
            <a:off x="3012000" y="6014080"/>
            <a:ext cx="6168000" cy="84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189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585752-1617-797C-E566-561620E4A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E5C9C45-9219-7FD8-9EEE-9057434FE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E3234-3F87-4AD8-9DD7-B1A9016FF930}" type="datetimeFigureOut">
              <a:rPr lang="es-ES" smtClean="0"/>
              <a:t>18/03/2024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60FBC6F-FED5-666A-4360-7FD61977E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C85E338-0250-035B-11C1-8053229AA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1F617-09E9-41AF-9BFE-111D960C809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1586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5C39464-71B3-4BCE-6B79-02BA2FDF7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E3234-3F87-4AD8-9DD7-B1A9016FF930}" type="datetimeFigureOut">
              <a:rPr lang="es-ES" smtClean="0"/>
              <a:t>18/03/2024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440E78B-FBFE-A5EF-030A-A944F2F5E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98CCB9A-AF7C-D1AD-3328-9FF6BCF59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1F617-09E9-41AF-9BFE-111D960C809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7539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44D0CEA-B653-252F-70BB-BCD27E56B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71134DC-82C6-8D23-E454-C158E2FEE8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11BBF35-76A0-89AC-1381-B835109903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E3234-3F87-4AD8-9DD7-B1A9016FF930}" type="datetimeFigureOut">
              <a:rPr lang="es-ES" smtClean="0"/>
              <a:t>18/03/2024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2128A6-44E7-BF80-D43B-3A31AFC525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828E9E2-87A6-96DA-D8FF-7D00934022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61F617-09E9-41AF-9BFE-111D960C809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5978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0" r:id="rId6"/>
    <p:sldLayoutId id="2147483661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18" Type="http://schemas.openxmlformats.org/officeDocument/2006/relationships/image" Target="../media/image23.jpeg"/><Relationship Id="rId26" Type="http://schemas.openxmlformats.org/officeDocument/2006/relationships/image" Target="../media/image31.jpeg"/><Relationship Id="rId3" Type="http://schemas.openxmlformats.org/officeDocument/2006/relationships/image" Target="../media/image8.jpeg"/><Relationship Id="rId21" Type="http://schemas.openxmlformats.org/officeDocument/2006/relationships/image" Target="../media/image26.jpeg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17" Type="http://schemas.openxmlformats.org/officeDocument/2006/relationships/image" Target="../media/image22.jpeg"/><Relationship Id="rId25" Type="http://schemas.openxmlformats.org/officeDocument/2006/relationships/image" Target="../media/image30.jpeg"/><Relationship Id="rId2" Type="http://schemas.openxmlformats.org/officeDocument/2006/relationships/image" Target="../media/image7.jpeg"/><Relationship Id="rId16" Type="http://schemas.openxmlformats.org/officeDocument/2006/relationships/image" Target="../media/image21.jpeg"/><Relationship Id="rId20" Type="http://schemas.openxmlformats.org/officeDocument/2006/relationships/image" Target="../media/image25.jpeg"/><Relationship Id="rId29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24" Type="http://schemas.openxmlformats.org/officeDocument/2006/relationships/image" Target="../media/image29.jpeg"/><Relationship Id="rId32" Type="http://schemas.openxmlformats.org/officeDocument/2006/relationships/image" Target="../media/image37.png"/><Relationship Id="rId5" Type="http://schemas.openxmlformats.org/officeDocument/2006/relationships/image" Target="../media/image10.jpeg"/><Relationship Id="rId15" Type="http://schemas.openxmlformats.org/officeDocument/2006/relationships/image" Target="../media/image20.jpeg"/><Relationship Id="rId23" Type="http://schemas.openxmlformats.org/officeDocument/2006/relationships/image" Target="../media/image28.jpeg"/><Relationship Id="rId28" Type="http://schemas.openxmlformats.org/officeDocument/2006/relationships/image" Target="../media/image33.jpeg"/><Relationship Id="rId10" Type="http://schemas.openxmlformats.org/officeDocument/2006/relationships/image" Target="../media/image15.jpeg"/><Relationship Id="rId19" Type="http://schemas.openxmlformats.org/officeDocument/2006/relationships/image" Target="../media/image24.jpeg"/><Relationship Id="rId31" Type="http://schemas.openxmlformats.org/officeDocument/2006/relationships/image" Target="../media/image36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Relationship Id="rId14" Type="http://schemas.openxmlformats.org/officeDocument/2006/relationships/image" Target="../media/image19.jpeg"/><Relationship Id="rId22" Type="http://schemas.openxmlformats.org/officeDocument/2006/relationships/image" Target="../media/image27.jpeg"/><Relationship Id="rId27" Type="http://schemas.openxmlformats.org/officeDocument/2006/relationships/image" Target="../media/image32.jpeg"/><Relationship Id="rId30" Type="http://schemas.openxmlformats.org/officeDocument/2006/relationships/image" Target="../media/image3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39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6.png"/><Relationship Id="rId9" Type="http://schemas.microsoft.com/office/2007/relationships/diagramDrawing" Target="../diagrams/drawing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40.pn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6.png"/><Relationship Id="rId9" Type="http://schemas.microsoft.com/office/2007/relationships/diagramDrawing" Target="../diagrams/drawing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41.png"/><Relationship Id="rId7" Type="http://schemas.openxmlformats.org/officeDocument/2006/relationships/diagramQuickStyle" Target="../diagrams/quickStyle4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6.png"/><Relationship Id="rId9" Type="http://schemas.microsoft.com/office/2007/relationships/diagramDrawing" Target="../diagrams/drawin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25C132EA-7FF7-9C5E-6BBB-37EE764512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/>
              <a:t>PRESENTACIÓN PROYECTO           ANDALUCÍA AGROTECH EDIH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F89CE3E-B0E1-4B51-874F-07A27056F7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120" y="1021534"/>
            <a:ext cx="1970219" cy="92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7842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6CA55115-BBF4-49CF-3601-A04474350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000" y="693000"/>
            <a:ext cx="4032000" cy="936000"/>
          </a:xfrm>
        </p:spPr>
        <p:txBody>
          <a:bodyPr>
            <a:noAutofit/>
          </a:bodyPr>
          <a:lstStyle/>
          <a:p>
            <a:pPr algn="ctr"/>
            <a:r>
              <a:rPr lang="es-ES"/>
              <a:t>¿Cómo acceden las empresas a los servicios?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62191BF-6D2A-3420-72F2-19E8F679E4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000" y="2637000"/>
            <a:ext cx="1943371" cy="2133898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18977640-6488-1AE7-7C34-0CEDDADCD8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007" y="2637000"/>
            <a:ext cx="1820291" cy="2529496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2496CE6-38A1-8DBD-6639-685982880B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934" y="2637000"/>
            <a:ext cx="1857634" cy="290553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15E3F449-110B-A9B9-FD82-548D43FE19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204" y="2637000"/>
            <a:ext cx="2048161" cy="2581635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77DA5E66-D831-907C-D49A-3DDF3EB19C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000" y="2637000"/>
            <a:ext cx="2086266" cy="256258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97209FB-4235-44F1-8087-0A23FE32E2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795" y="117000"/>
            <a:ext cx="1375836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9408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6CA55115-BBF4-49CF-3601-A04474350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8000" y="1053000"/>
            <a:ext cx="4032000" cy="936000"/>
          </a:xfrm>
        </p:spPr>
        <p:txBody>
          <a:bodyPr>
            <a:noAutofit/>
          </a:bodyPr>
          <a:lstStyle/>
          <a:p>
            <a:pPr algn="ctr"/>
            <a:r>
              <a:rPr lang="es-ES" dirty="0"/>
              <a:t>¿Cómo acceden las empresas a los servicios?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4FC1824F-049E-D658-32E1-A23B0675452A}"/>
              </a:ext>
            </a:extLst>
          </p:cNvPr>
          <p:cNvSpPr txBox="1"/>
          <p:nvPr/>
        </p:nvSpPr>
        <p:spPr>
          <a:xfrm>
            <a:off x="2352000" y="3069000"/>
            <a:ext cx="90000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0" i="0" u="none" strike="noStrike" baseline="0">
                <a:latin typeface="UniNeueBook" pitchFamily="50" charset="0"/>
              </a:rPr>
              <a:t>La información para las empresas interesadas en acceder a los servicios que prestan los socios dentro del proyecto Andalucía Agrotech EDIH está actualizada en la web </a:t>
            </a:r>
            <a:r>
              <a:rPr lang="es-ES" sz="2800" b="1" i="0" u="none" strike="noStrike" baseline="0">
                <a:latin typeface="UniNeueBook" pitchFamily="50" charset="0"/>
              </a:rPr>
              <a:t>https://www.andaluciaagrotech.com/</a:t>
            </a:r>
            <a:endParaRPr lang="es-ES" sz="2800" b="1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9597EE4-A6DE-4835-8460-F62B40F236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795" y="117000"/>
            <a:ext cx="1375836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6011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728D4454-FE6A-4DD7-169F-367A62C8C9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76000" y="4581000"/>
            <a:ext cx="9984750" cy="1152001"/>
          </a:xfrm>
        </p:spPr>
        <p:txBody>
          <a:bodyPr>
            <a:noAutofit/>
          </a:bodyPr>
          <a:lstStyle/>
          <a:p>
            <a:pPr algn="ctr"/>
            <a:r>
              <a:rPr lang="es-ES" sz="4000" b="1" i="0" u="none" strike="noStrike" baseline="0">
                <a:solidFill>
                  <a:schemeClr val="bg1"/>
                </a:solidFill>
                <a:latin typeface="Uni Neue Black" pitchFamily="50" charset="0"/>
              </a:rPr>
              <a:t>https://www.andaluciaagrotech.com/</a:t>
            </a:r>
            <a:endParaRPr lang="es-ES" sz="4000" b="1">
              <a:solidFill>
                <a:schemeClr val="bg1"/>
              </a:solidFill>
              <a:latin typeface="Uni Neue Black" pitchFamily="50" charset="0"/>
            </a:endParaRPr>
          </a:p>
          <a:p>
            <a:endParaRPr lang="es-ES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A0A019F5-1383-B452-A2AA-38F6A7302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000" y="765000"/>
            <a:ext cx="5112000" cy="864000"/>
          </a:xfrm>
        </p:spPr>
        <p:txBody>
          <a:bodyPr>
            <a:noAutofit/>
          </a:bodyPr>
          <a:lstStyle/>
          <a:p>
            <a:r>
              <a:rPr lang="es-ES"/>
              <a:t>Más información en: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A867098-A863-F93A-2FE8-CEC5DD578C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000" y="1917000"/>
            <a:ext cx="8419173" cy="169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958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37423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728D4454-FE6A-4DD7-169F-367A62C8C9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23250" y="693000"/>
            <a:ext cx="9432750" cy="2448000"/>
          </a:xfrm>
        </p:spPr>
        <p:txBody>
          <a:bodyPr>
            <a:noAutofit/>
          </a:bodyPr>
          <a:lstStyle/>
          <a:p>
            <a:endParaRPr lang="es-ES"/>
          </a:p>
          <a:p>
            <a:pPr algn="ctr"/>
            <a:r>
              <a:rPr lang="es-ES"/>
              <a:t>Andalucía </a:t>
            </a:r>
            <a:r>
              <a:rPr lang="es-ES" err="1"/>
              <a:t>Agrotech</a:t>
            </a:r>
            <a:r>
              <a:rPr lang="es-ES"/>
              <a:t> </a:t>
            </a:r>
            <a:r>
              <a:rPr lang="es-ES" err="1"/>
              <a:t>European</a:t>
            </a:r>
            <a:r>
              <a:rPr lang="es-ES"/>
              <a:t> Digital </a:t>
            </a:r>
            <a:r>
              <a:rPr lang="es-ES" err="1"/>
              <a:t>Innovation</a:t>
            </a:r>
            <a:r>
              <a:rPr lang="es-ES"/>
              <a:t> HUB (EDIH) es una iniciativa pública-privada, liderada por la Consejería de Agricultura, Pesca, Agua y Desarrollo Rural y participada por </a:t>
            </a:r>
            <a:r>
              <a:rPr lang="es-ES" b="1"/>
              <a:t>más de 30 entidades</a:t>
            </a:r>
            <a:r>
              <a:rPr lang="es-ES"/>
              <a:t>. 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3B32520-B10B-E746-DCB0-E8F37DD37BC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ctr"/>
            <a:r>
              <a:rPr lang="es-ES"/>
              <a:t>Su objetivo es </a:t>
            </a:r>
            <a:r>
              <a:rPr lang="es-ES" b="1"/>
              <a:t>dar respuesta a las necesidades del sector agroalimentario</a:t>
            </a:r>
            <a:r>
              <a:rPr lang="es-ES"/>
              <a:t> de la región a través de una completa oferta de servicios bajo una ventanilla única.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A0A019F5-1383-B452-A2AA-38F6A7302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00" y="1197000"/>
            <a:ext cx="2376000" cy="1728000"/>
          </a:xfrm>
        </p:spPr>
        <p:txBody>
          <a:bodyPr>
            <a:noAutofit/>
          </a:bodyPr>
          <a:lstStyle/>
          <a:p>
            <a:r>
              <a:rPr lang="es-ES"/>
              <a:t>¿Qué es Andalucía </a:t>
            </a:r>
            <a:r>
              <a:rPr lang="es-ES" err="1"/>
              <a:t>Agroech</a:t>
            </a:r>
            <a:r>
              <a:rPr lang="es-ES"/>
              <a:t> EDIH?</a:t>
            </a:r>
          </a:p>
        </p:txBody>
      </p:sp>
    </p:spTree>
    <p:extLst>
      <p:ext uri="{BB962C8B-B14F-4D97-AF65-F5344CB8AC3E}">
        <p14:creationId xmlns:p14="http://schemas.microsoft.com/office/powerpoint/2010/main" val="37748430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728D4454-FE6A-4DD7-169F-367A62C8C9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52000" y="1197001"/>
            <a:ext cx="9768750" cy="2519999"/>
          </a:xfrm>
        </p:spPr>
        <p:txBody>
          <a:bodyPr>
            <a:noAutofit/>
          </a:bodyPr>
          <a:lstStyle/>
          <a:p>
            <a:pPr algn="ctr"/>
            <a:r>
              <a:rPr lang="es-ES"/>
              <a:t>El reconocimiento como EDIH de la Comisión Europea, </a:t>
            </a:r>
            <a:r>
              <a:rPr lang="es-ES" b="1"/>
              <a:t>máximo sello de calidad a nivel europeo para un ecosistema de innovación</a:t>
            </a:r>
            <a:r>
              <a:rPr lang="es-ES"/>
              <a:t>, ha permitido a Andalucía </a:t>
            </a:r>
            <a:r>
              <a:rPr lang="es-ES" err="1"/>
              <a:t>Agrotech</a:t>
            </a:r>
            <a:r>
              <a:rPr lang="es-ES"/>
              <a:t> entrar en una red de excelencia europea para impulsar la transformación digital de las pymes de la cadena de valor agroalimentaria.</a:t>
            </a:r>
          </a:p>
          <a:p>
            <a:endParaRPr lang="es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3B32520-B10B-E746-DCB0-E8F37DD37BC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496000" y="4221000"/>
            <a:ext cx="9144750" cy="1368000"/>
          </a:xfrm>
        </p:spPr>
        <p:txBody>
          <a:bodyPr>
            <a:noAutofit/>
          </a:bodyPr>
          <a:lstStyle/>
          <a:p>
            <a:pPr algn="ctr"/>
            <a:r>
              <a:rPr lang="es-ES"/>
              <a:t>Está financiada a través del Programa Europa Digital con una dotación inicial </a:t>
            </a:r>
            <a:r>
              <a:rPr lang="es-ES" b="1"/>
              <a:t>de 4,26 millones de euros </a:t>
            </a:r>
            <a:r>
              <a:rPr lang="es-ES"/>
              <a:t>para una duración de tres años.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A0A019F5-1383-B452-A2AA-38F6A7302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00" y="1197000"/>
            <a:ext cx="2304000" cy="1728000"/>
          </a:xfrm>
        </p:spPr>
        <p:txBody>
          <a:bodyPr>
            <a:noAutofit/>
          </a:bodyPr>
          <a:lstStyle/>
          <a:p>
            <a:r>
              <a:rPr lang="es-ES"/>
              <a:t>¿Qué es Andalucía </a:t>
            </a:r>
            <a:r>
              <a:rPr lang="es-ES" err="1"/>
              <a:t>Agroech</a:t>
            </a:r>
            <a:r>
              <a:rPr lang="es-ES"/>
              <a:t> EDIH?</a:t>
            </a:r>
          </a:p>
        </p:txBody>
      </p:sp>
    </p:spTree>
    <p:extLst>
      <p:ext uri="{BB962C8B-B14F-4D97-AF65-F5344CB8AC3E}">
        <p14:creationId xmlns:p14="http://schemas.microsoft.com/office/powerpoint/2010/main" val="25123186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7" name="Picutre 1">
            <a:extLst>
              <a:ext uri="{FF2B5EF4-FFF2-40B4-BE49-F238E27FC236}">
                <a16:creationId xmlns:a16="http://schemas.microsoft.com/office/drawing/2014/main" id="{B7AE3B7C-D417-5D51-BE95-CC54390CD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728" y="693000"/>
            <a:ext cx="3697170" cy="633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utre 2">
            <a:extLst>
              <a:ext uri="{FF2B5EF4-FFF2-40B4-BE49-F238E27FC236}">
                <a16:creationId xmlns:a16="http://schemas.microsoft.com/office/drawing/2014/main" id="{B0E109BB-DA2E-D266-08EF-5BC42CFA4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000" y="1773000"/>
            <a:ext cx="1489925" cy="685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utre 3">
            <a:extLst>
              <a:ext uri="{FF2B5EF4-FFF2-40B4-BE49-F238E27FC236}">
                <a16:creationId xmlns:a16="http://schemas.microsoft.com/office/drawing/2014/main" id="{1A2C3850-4B3B-9FD7-D3E7-3818794AC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000" y="1557000"/>
            <a:ext cx="1028443" cy="791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utre 4">
            <a:extLst>
              <a:ext uri="{FF2B5EF4-FFF2-40B4-BE49-F238E27FC236}">
                <a16:creationId xmlns:a16="http://schemas.microsoft.com/office/drawing/2014/main" id="{E1B27C22-2D23-7192-6C33-052BC0D33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000" y="1485000"/>
            <a:ext cx="1120740" cy="92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utre 5">
            <a:extLst>
              <a:ext uri="{FF2B5EF4-FFF2-40B4-BE49-F238E27FC236}">
                <a16:creationId xmlns:a16="http://schemas.microsoft.com/office/drawing/2014/main" id="{9A56C558-BA08-1AD3-D18F-D96A738DD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00" y="1701000"/>
            <a:ext cx="1344887" cy="69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utre 6">
            <a:extLst>
              <a:ext uri="{FF2B5EF4-FFF2-40B4-BE49-F238E27FC236}">
                <a16:creationId xmlns:a16="http://schemas.microsoft.com/office/drawing/2014/main" id="{2D2F6231-E058-BC75-A30A-1A515AF37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000" y="1485000"/>
            <a:ext cx="1423999" cy="817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utre 7">
            <a:extLst>
              <a:ext uri="{FF2B5EF4-FFF2-40B4-BE49-F238E27FC236}">
                <a16:creationId xmlns:a16="http://schemas.microsoft.com/office/drawing/2014/main" id="{0F15DDB6-95ED-3D04-3A27-0463F541A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000" y="1701000"/>
            <a:ext cx="1450369" cy="685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utre 8">
            <a:extLst>
              <a:ext uri="{FF2B5EF4-FFF2-40B4-BE49-F238E27FC236}">
                <a16:creationId xmlns:a16="http://schemas.microsoft.com/office/drawing/2014/main" id="{9C30618F-0053-313C-EE1A-A5D0CB32F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000" y="2421000"/>
            <a:ext cx="1634962" cy="751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utre 9">
            <a:extLst>
              <a:ext uri="{FF2B5EF4-FFF2-40B4-BE49-F238E27FC236}">
                <a16:creationId xmlns:a16="http://schemas.microsoft.com/office/drawing/2014/main" id="{F4BC0DAC-7654-E018-6C6D-79DC9AB98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000" y="2493000"/>
            <a:ext cx="1074878" cy="616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utre 10">
            <a:extLst>
              <a:ext uri="{FF2B5EF4-FFF2-40B4-BE49-F238E27FC236}">
                <a16:creationId xmlns:a16="http://schemas.microsoft.com/office/drawing/2014/main" id="{F9F0D6F8-FD51-4E3B-B8CC-1CEE37290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551" y="2565000"/>
            <a:ext cx="1453834" cy="508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utre 11">
            <a:extLst>
              <a:ext uri="{FF2B5EF4-FFF2-40B4-BE49-F238E27FC236}">
                <a16:creationId xmlns:a16="http://schemas.microsoft.com/office/drawing/2014/main" id="{E606BB5C-3FAD-6C71-EF9D-7D2666CAC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000" y="2565000"/>
            <a:ext cx="1659796" cy="48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utre 12">
            <a:extLst>
              <a:ext uri="{FF2B5EF4-FFF2-40B4-BE49-F238E27FC236}">
                <a16:creationId xmlns:a16="http://schemas.microsoft.com/office/drawing/2014/main" id="{13E34E56-2EB1-2E34-B551-EEBEE56E2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8000" y="2565000"/>
            <a:ext cx="1538642" cy="54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utre 13">
            <a:extLst>
              <a:ext uri="{FF2B5EF4-FFF2-40B4-BE49-F238E27FC236}">
                <a16:creationId xmlns:a16="http://schemas.microsoft.com/office/drawing/2014/main" id="{91205ED7-B835-CAC8-3335-8E8F6A0D5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000" y="3357000"/>
            <a:ext cx="1974793" cy="533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4">
            <a:extLst>
              <a:ext uri="{FF2B5EF4-FFF2-40B4-BE49-F238E27FC236}">
                <a16:creationId xmlns:a16="http://schemas.microsoft.com/office/drawing/2014/main" id="{BAA6C9C2-F9C4-9E5B-F963-0AE1883288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2000" y="-268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4" name="Rectangle 26">
            <a:extLst>
              <a:ext uri="{FF2B5EF4-FFF2-40B4-BE49-F238E27FC236}">
                <a16:creationId xmlns:a16="http://schemas.microsoft.com/office/drawing/2014/main" id="{94347296-501C-A255-E2CA-DA4A6348FF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2000" y="61897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" name="Rectangle 27">
            <a:extLst>
              <a:ext uri="{FF2B5EF4-FFF2-40B4-BE49-F238E27FC236}">
                <a16:creationId xmlns:a16="http://schemas.microsoft.com/office/drawing/2014/main" id="{932AFC20-27E5-3AA4-7DCC-EEC93CF45E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2000" y="6608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1068" name="Picutre 14">
            <a:extLst>
              <a:ext uri="{FF2B5EF4-FFF2-40B4-BE49-F238E27FC236}">
                <a16:creationId xmlns:a16="http://schemas.microsoft.com/office/drawing/2014/main" id="{8B5B78BC-8360-4D18-DD8D-3F8F7D98A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000" y="4077000"/>
            <a:ext cx="1588702" cy="829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7" name="Picutre 15">
            <a:extLst>
              <a:ext uri="{FF2B5EF4-FFF2-40B4-BE49-F238E27FC236}">
                <a16:creationId xmlns:a16="http://schemas.microsoft.com/office/drawing/2014/main" id="{3A7BB159-0DEF-80A2-DCA3-31E2E35ED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000" y="3213000"/>
            <a:ext cx="1124745" cy="81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utre 16">
            <a:extLst>
              <a:ext uri="{FF2B5EF4-FFF2-40B4-BE49-F238E27FC236}">
                <a16:creationId xmlns:a16="http://schemas.microsoft.com/office/drawing/2014/main" id="{0A8A551F-B082-0212-2E76-D29214A08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126" y="3395094"/>
            <a:ext cx="1562874" cy="48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" name="Picutre 17">
            <a:extLst>
              <a:ext uri="{FF2B5EF4-FFF2-40B4-BE49-F238E27FC236}">
                <a16:creationId xmlns:a16="http://schemas.microsoft.com/office/drawing/2014/main" id="{F70BC730-8422-D799-3CCE-F73A9FD8D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000" y="4077000"/>
            <a:ext cx="941974" cy="941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utre 18">
            <a:extLst>
              <a:ext uri="{FF2B5EF4-FFF2-40B4-BE49-F238E27FC236}">
                <a16:creationId xmlns:a16="http://schemas.microsoft.com/office/drawing/2014/main" id="{3CCF8691-AFA0-A998-5B4D-A21D3766B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000" y="4077000"/>
            <a:ext cx="913855" cy="91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utre 19">
            <a:extLst>
              <a:ext uri="{FF2B5EF4-FFF2-40B4-BE49-F238E27FC236}">
                <a16:creationId xmlns:a16="http://schemas.microsoft.com/office/drawing/2014/main" id="{1E20D17B-D3FE-4554-BF42-49CD933BA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00" y="4005000"/>
            <a:ext cx="815440" cy="1012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utre 20">
            <a:extLst>
              <a:ext uri="{FF2B5EF4-FFF2-40B4-BE49-F238E27FC236}">
                <a16:creationId xmlns:a16="http://schemas.microsoft.com/office/drawing/2014/main" id="{B6F88251-9E96-F236-EB07-58F55B1B4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000" y="4077000"/>
            <a:ext cx="1532041" cy="766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1" name="Picutre 21">
            <a:extLst>
              <a:ext uri="{FF2B5EF4-FFF2-40B4-BE49-F238E27FC236}">
                <a16:creationId xmlns:a16="http://schemas.microsoft.com/office/drawing/2014/main" id="{7533B9FA-87F2-E539-9B0D-1030F9C97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000" y="3069000"/>
            <a:ext cx="1913448" cy="92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utre 22">
            <a:extLst>
              <a:ext uri="{FF2B5EF4-FFF2-40B4-BE49-F238E27FC236}">
                <a16:creationId xmlns:a16="http://schemas.microsoft.com/office/drawing/2014/main" id="{604B974D-C988-893F-BAD0-17990EBED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000" y="3213000"/>
            <a:ext cx="1096626" cy="75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9" name="Picutre 23">
            <a:extLst>
              <a:ext uri="{FF2B5EF4-FFF2-40B4-BE49-F238E27FC236}">
                <a16:creationId xmlns:a16="http://schemas.microsoft.com/office/drawing/2014/main" id="{CE029AF5-29DC-C5D8-3D85-25669C18C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000" y="5445000"/>
            <a:ext cx="1350575" cy="668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utre 24">
            <a:extLst>
              <a:ext uri="{FF2B5EF4-FFF2-40B4-BE49-F238E27FC236}">
                <a16:creationId xmlns:a16="http://schemas.microsoft.com/office/drawing/2014/main" id="{C78491FF-7130-CD4E-1DEF-FBA7A58D8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000" y="5517000"/>
            <a:ext cx="1350575" cy="63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7" name="Picutre 25">
            <a:extLst>
              <a:ext uri="{FF2B5EF4-FFF2-40B4-BE49-F238E27FC236}">
                <a16:creationId xmlns:a16="http://schemas.microsoft.com/office/drawing/2014/main" id="{D0CD7854-D927-1C8A-E1EA-60A2553A3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00" y="5517000"/>
            <a:ext cx="1307924" cy="625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utre 26">
            <a:extLst>
              <a:ext uri="{FF2B5EF4-FFF2-40B4-BE49-F238E27FC236}">
                <a16:creationId xmlns:a16="http://schemas.microsoft.com/office/drawing/2014/main" id="{009F46C7-7AF8-5198-FEF3-97C8A43D4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000" y="4149000"/>
            <a:ext cx="1178493" cy="91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5" name="Picutre 27">
            <a:extLst>
              <a:ext uri="{FF2B5EF4-FFF2-40B4-BE49-F238E27FC236}">
                <a16:creationId xmlns:a16="http://schemas.microsoft.com/office/drawing/2014/main" id="{47AF6311-E286-21C7-91BB-60A582F7E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000" y="4221000"/>
            <a:ext cx="817725" cy="695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utre 28">
            <a:extLst>
              <a:ext uri="{FF2B5EF4-FFF2-40B4-BE49-F238E27FC236}">
                <a16:creationId xmlns:a16="http://schemas.microsoft.com/office/drawing/2014/main" id="{5E8A73F0-55E5-B251-9035-E11FD1D01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2000" y="5373000"/>
            <a:ext cx="1137325" cy="72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3" name="Picutre 29">
            <a:extLst>
              <a:ext uri="{FF2B5EF4-FFF2-40B4-BE49-F238E27FC236}">
                <a16:creationId xmlns:a16="http://schemas.microsoft.com/office/drawing/2014/main" id="{C23C7233-68B1-A109-E07F-D5C6300D1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000" y="5445000"/>
            <a:ext cx="1279492" cy="56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utre 30">
            <a:extLst>
              <a:ext uri="{FF2B5EF4-FFF2-40B4-BE49-F238E27FC236}">
                <a16:creationId xmlns:a16="http://schemas.microsoft.com/office/drawing/2014/main" id="{7589BD8A-3A6F-544B-62C1-4888ED656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000" y="5373000"/>
            <a:ext cx="1137326" cy="63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52">
            <a:extLst>
              <a:ext uri="{FF2B5EF4-FFF2-40B4-BE49-F238E27FC236}">
                <a16:creationId xmlns:a16="http://schemas.microsoft.com/office/drawing/2014/main" id="{9BB0ECFE-68CD-AE95-5E8B-3831C4E6F5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8845" y="649162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4" name="Rectangle 53">
            <a:extLst>
              <a:ext uri="{FF2B5EF4-FFF2-40B4-BE49-F238E27FC236}">
                <a16:creationId xmlns:a16="http://schemas.microsoft.com/office/drawing/2014/main" id="{2732DF0A-DCC3-B631-7291-CD46BA9F56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8845" y="698692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5" name="Rectangle 54">
            <a:extLst>
              <a:ext uri="{FF2B5EF4-FFF2-40B4-BE49-F238E27FC236}">
                <a16:creationId xmlns:a16="http://schemas.microsoft.com/office/drawing/2014/main" id="{AC80DF48-E503-2B80-6BBE-91C4F6484B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8845" y="750127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6" name="Rectangle 55">
            <a:extLst>
              <a:ext uri="{FF2B5EF4-FFF2-40B4-BE49-F238E27FC236}">
                <a16:creationId xmlns:a16="http://schemas.microsoft.com/office/drawing/2014/main" id="{CB1C5464-1646-BC5A-31C0-EA98A7BEC7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8845" y="794894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8" name="Rectangle 57">
            <a:extLst>
              <a:ext uri="{FF2B5EF4-FFF2-40B4-BE49-F238E27FC236}">
                <a16:creationId xmlns:a16="http://schemas.microsoft.com/office/drawing/2014/main" id="{D1303F7B-5E8F-CE86-E271-7E9C46A273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8845" y="879667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9" name="Rectangle 58">
            <a:extLst>
              <a:ext uri="{FF2B5EF4-FFF2-40B4-BE49-F238E27FC236}">
                <a16:creationId xmlns:a16="http://schemas.microsoft.com/office/drawing/2014/main" id="{57D15AE3-E078-306E-C14A-4C54E689F6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8845" y="938722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30" name="Rectangle 59">
            <a:extLst>
              <a:ext uri="{FF2B5EF4-FFF2-40B4-BE49-F238E27FC236}">
                <a16:creationId xmlns:a16="http://schemas.microsoft.com/office/drawing/2014/main" id="{A47C4226-AA8C-9EC4-B8DF-16F867F409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8845" y="993014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31" name="Rectangle 60">
            <a:extLst>
              <a:ext uri="{FF2B5EF4-FFF2-40B4-BE49-F238E27FC236}">
                <a16:creationId xmlns:a16="http://schemas.microsoft.com/office/drawing/2014/main" id="{CAACB114-E14B-CE59-8F92-41BDA9E062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8845" y="1041592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024" name="Rectangle 61">
            <a:extLst>
              <a:ext uri="{FF2B5EF4-FFF2-40B4-BE49-F238E27FC236}">
                <a16:creationId xmlns:a16="http://schemas.microsoft.com/office/drawing/2014/main" id="{00EB27AF-D4CB-31EB-0904-D33BB4E8CD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8845" y="1079692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038" name="Rectangle 62">
            <a:extLst>
              <a:ext uri="{FF2B5EF4-FFF2-40B4-BE49-F238E27FC236}">
                <a16:creationId xmlns:a16="http://schemas.microsoft.com/office/drawing/2014/main" id="{FC4B7A28-1FC9-1A16-A681-F409C2CB79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8845" y="1122554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s-ES" altLang="es-E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endParaRPr kumimoji="0" lang="es-ES" altLang="es-E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40" name="Marcador de texto 1">
            <a:extLst>
              <a:ext uri="{FF2B5EF4-FFF2-40B4-BE49-F238E27FC236}">
                <a16:creationId xmlns:a16="http://schemas.microsoft.com/office/drawing/2014/main" id="{101982CE-44F3-A9C3-CCE7-88EF90D5B3DC}"/>
              </a:ext>
            </a:extLst>
          </p:cNvPr>
          <p:cNvSpPr txBox="1">
            <a:spLocks/>
          </p:cNvSpPr>
          <p:nvPr/>
        </p:nvSpPr>
        <p:spPr>
          <a:xfrm>
            <a:off x="2424000" y="5229000"/>
            <a:ext cx="5275989" cy="4552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000">
                <a:latin typeface="Uni Neue Black" pitchFamily="50" charset="0"/>
              </a:rPr>
              <a:t>ENTIDADES ASOCIADAS</a:t>
            </a:r>
          </a:p>
        </p:txBody>
      </p:sp>
      <p:sp>
        <p:nvSpPr>
          <p:cNvPr id="1041" name="Marcador de texto 1">
            <a:extLst>
              <a:ext uri="{FF2B5EF4-FFF2-40B4-BE49-F238E27FC236}">
                <a16:creationId xmlns:a16="http://schemas.microsoft.com/office/drawing/2014/main" id="{282FA656-3B77-3D02-3512-F26CBF25A2D2}"/>
              </a:ext>
            </a:extLst>
          </p:cNvPr>
          <p:cNvSpPr txBox="1">
            <a:spLocks/>
          </p:cNvSpPr>
          <p:nvPr/>
        </p:nvSpPr>
        <p:spPr>
          <a:xfrm>
            <a:off x="2424000" y="1485000"/>
            <a:ext cx="5275989" cy="30332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000">
                <a:latin typeface="Uni Neue Black" pitchFamily="50" charset="0"/>
              </a:rPr>
              <a:t>SOCIOS</a:t>
            </a:r>
          </a:p>
        </p:txBody>
      </p:sp>
      <p:sp>
        <p:nvSpPr>
          <p:cNvPr id="1042" name="Marcador de texto 1">
            <a:extLst>
              <a:ext uri="{FF2B5EF4-FFF2-40B4-BE49-F238E27FC236}">
                <a16:creationId xmlns:a16="http://schemas.microsoft.com/office/drawing/2014/main" id="{FC4E957B-CD96-5783-CFF8-9EB095CBF65C}"/>
              </a:ext>
            </a:extLst>
          </p:cNvPr>
          <p:cNvSpPr txBox="1">
            <a:spLocks/>
          </p:cNvSpPr>
          <p:nvPr/>
        </p:nvSpPr>
        <p:spPr>
          <a:xfrm>
            <a:off x="2352000" y="333000"/>
            <a:ext cx="5275989" cy="4552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000">
                <a:latin typeface="Uni Neue Black" pitchFamily="50" charset="0"/>
              </a:rPr>
              <a:t>COORDINADOR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C297997-E8D2-05BE-5A2A-A6B501B99C64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000" y="5733000"/>
            <a:ext cx="86400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6945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BFB3E29A-C864-3453-C295-523BF72D74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20000" y="3717000"/>
            <a:ext cx="8712000" cy="1656000"/>
          </a:xfrm>
        </p:spPr>
        <p:txBody>
          <a:bodyPr>
            <a:normAutofit/>
          </a:bodyPr>
          <a:lstStyle/>
          <a:p>
            <a:pPr algn="ctr"/>
            <a:r>
              <a:rPr lang="es-ES" b="0" i="0" u="none" strike="noStrike" baseline="0">
                <a:latin typeface="UniNeueBook" pitchFamily="50" charset="0"/>
              </a:rPr>
              <a:t>Fomentar la </a:t>
            </a:r>
            <a:r>
              <a:rPr lang="es-ES" b="1" i="0" u="none" strike="noStrike" baseline="0">
                <a:latin typeface="UniNeueBook" pitchFamily="50" charset="0"/>
              </a:rPr>
              <a:t>innovación digital </a:t>
            </a:r>
            <a:r>
              <a:rPr lang="es-ES" b="0" i="0" u="none" strike="noStrike" baseline="0">
                <a:latin typeface="UniNeueBook" pitchFamily="50" charset="0"/>
              </a:rPr>
              <a:t>y la adopción tecnológica en la cadena de valor agroalimentaria de Andalucía.</a:t>
            </a:r>
            <a:endParaRPr lang="es-E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6CA55115-BBF4-49CF-3601-A04474350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000" y="693000"/>
            <a:ext cx="4320000" cy="493688"/>
          </a:xfrm>
        </p:spPr>
        <p:txBody>
          <a:bodyPr>
            <a:noAutofit/>
          </a:bodyPr>
          <a:lstStyle/>
          <a:p>
            <a:r>
              <a:rPr lang="es-ES"/>
              <a:t>Nuestros objetivos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4FC1824F-049E-D658-32E1-A23B0675452A}"/>
              </a:ext>
            </a:extLst>
          </p:cNvPr>
          <p:cNvSpPr txBox="1"/>
          <p:nvPr/>
        </p:nvSpPr>
        <p:spPr>
          <a:xfrm>
            <a:off x="1920000" y="1629000"/>
            <a:ext cx="90000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0" i="0" u="none" strike="noStrike" baseline="0">
                <a:latin typeface="UniNeueBook" pitchFamily="50" charset="0"/>
              </a:rPr>
              <a:t>Promover la </a:t>
            </a:r>
            <a:r>
              <a:rPr lang="es-ES" sz="2800" b="1" i="0" u="none" strike="noStrike" baseline="0">
                <a:latin typeface="UniNeueBook" pitchFamily="50" charset="0"/>
              </a:rPr>
              <a:t>colaboración entre empresas, instituciones y centros de investigación </a:t>
            </a:r>
            <a:r>
              <a:rPr lang="es-ES" sz="2800" b="0" i="0" u="none" strike="noStrike" baseline="0">
                <a:latin typeface="UniNeueBook" pitchFamily="50" charset="0"/>
              </a:rPr>
              <a:t>para acelerar la transformación digital en la agricultura y la industria alimentaria.</a:t>
            </a:r>
            <a:endParaRPr lang="es-ES" sz="2800"/>
          </a:p>
        </p:txBody>
      </p:sp>
    </p:spTree>
    <p:extLst>
      <p:ext uri="{BB962C8B-B14F-4D97-AF65-F5344CB8AC3E}">
        <p14:creationId xmlns:p14="http://schemas.microsoft.com/office/powerpoint/2010/main" val="26268892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B9BBCA78-8650-C4A3-0E95-1F391C1656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0" y="4770000"/>
            <a:ext cx="5248000" cy="2088000"/>
          </a:xfrm>
        </p:spPr>
        <p:txBody>
          <a:bodyPr>
            <a:normAutofit/>
          </a:bodyPr>
          <a:lstStyle/>
          <a:p>
            <a:pPr algn="ctr"/>
            <a:r>
              <a:rPr lang="es-ES" sz="4000" b="0" i="0" u="none" strike="noStrike" baseline="30000" dirty="0">
                <a:solidFill>
                  <a:srgbClr val="000000"/>
                </a:solidFill>
                <a:latin typeface="Uni Neue Book" pitchFamily="50" charset="0"/>
              </a:rPr>
              <a:t>Iniciativas dirigidas al desarrollo y testeo de soluciones innovadoras aplicables al sector agroalimentario.</a:t>
            </a:r>
          </a:p>
          <a:p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7E52CA7-BCBC-F259-92A9-E57C2E5F2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6000" y="4303931"/>
            <a:ext cx="2643870" cy="2437069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2E7D4A6E-3880-34FA-C10A-AC4EFBE675F0}"/>
              </a:ext>
            </a:extLst>
          </p:cNvPr>
          <p:cNvSpPr txBox="1"/>
          <p:nvPr/>
        </p:nvSpPr>
        <p:spPr>
          <a:xfrm>
            <a:off x="3216000" y="117000"/>
            <a:ext cx="53471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600" dirty="0">
                <a:latin typeface="Uni Neue Black" pitchFamily="50" charset="0"/>
              </a:rPr>
              <a:t>¿Qué ofrece?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E5D77837-9F9A-4569-90C5-69F113BA15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93441481"/>
              </p:ext>
            </p:extLst>
          </p:nvPr>
        </p:nvGraphicFramePr>
        <p:xfrm>
          <a:off x="3216000" y="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Imagen 10">
            <a:extLst>
              <a:ext uri="{FF2B5EF4-FFF2-40B4-BE49-F238E27FC236}">
                <a16:creationId xmlns:a16="http://schemas.microsoft.com/office/drawing/2014/main" id="{02BD3CE4-EE8D-44F1-AA7E-F3F30AB26E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795" y="117000"/>
            <a:ext cx="1375836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7990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903E6F62-51CC-4F85-AF99-B8685BE2C0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6000" y="4303931"/>
            <a:ext cx="2643870" cy="2437069"/>
          </a:xfrm>
          <a:prstGeom prst="rect">
            <a:avLst/>
          </a:prstGeom>
        </p:spPr>
      </p:pic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B9BBCA78-8650-C4A3-0E95-1F391C1656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06088" y="4752467"/>
            <a:ext cx="5425080" cy="2952000"/>
          </a:xfrm>
        </p:spPr>
        <p:txBody>
          <a:bodyPr>
            <a:normAutofit/>
          </a:bodyPr>
          <a:lstStyle/>
          <a:p>
            <a:pPr algn="ctr"/>
            <a:r>
              <a:rPr lang="es-ES" sz="4000" b="0" i="0" u="none" strike="noStrike" baseline="30000" dirty="0">
                <a:solidFill>
                  <a:srgbClr val="000000"/>
                </a:solidFill>
                <a:latin typeface="Uni Neue Book" pitchFamily="50" charset="0"/>
              </a:rPr>
              <a:t>Servicio orientado a dinamizar nuestro ecosistema de innovación y emprendimiento.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18A99E4-6605-0438-B0B5-39931F57F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6000" y="4348739"/>
            <a:ext cx="2552884" cy="250385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D02FC54-8C22-467E-8C56-2CEB0F7F40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795" y="117000"/>
            <a:ext cx="1375836" cy="646331"/>
          </a:xfrm>
          <a:prstGeom prst="rect">
            <a:avLst/>
          </a:prstGeom>
        </p:spPr>
      </p:pic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771B07DC-BA73-484C-BB6B-A45BE3CC6B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76520825"/>
              </p:ext>
            </p:extLst>
          </p:nvPr>
        </p:nvGraphicFramePr>
        <p:xfrm>
          <a:off x="4129445" y="1113427"/>
          <a:ext cx="6433672" cy="295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4843C882-2C9C-4CF1-AA97-8FC300EF3A81}"/>
              </a:ext>
            </a:extLst>
          </p:cNvPr>
          <p:cNvSpPr txBox="1"/>
          <p:nvPr/>
        </p:nvSpPr>
        <p:spPr>
          <a:xfrm>
            <a:off x="3216000" y="117000"/>
            <a:ext cx="53471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600" dirty="0">
                <a:latin typeface="Uni Neue Black" pitchFamily="50" charset="0"/>
              </a:rPr>
              <a:t>¿Qué ofrece?</a:t>
            </a:r>
          </a:p>
        </p:txBody>
      </p:sp>
    </p:spTree>
    <p:extLst>
      <p:ext uri="{BB962C8B-B14F-4D97-AF65-F5344CB8AC3E}">
        <p14:creationId xmlns:p14="http://schemas.microsoft.com/office/powerpoint/2010/main" val="2899224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8880D50C-2885-492C-B077-4CE0811D3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6000" y="4303931"/>
            <a:ext cx="2643870" cy="2437069"/>
          </a:xfrm>
          <a:prstGeom prst="rect">
            <a:avLst/>
          </a:prstGeom>
        </p:spPr>
      </p:pic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B9BBCA78-8650-C4A3-0E95-1F391C1656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48932" y="4586465"/>
            <a:ext cx="5901692" cy="1872000"/>
          </a:xfrm>
        </p:spPr>
        <p:txBody>
          <a:bodyPr>
            <a:noAutofit/>
          </a:bodyPr>
          <a:lstStyle/>
          <a:p>
            <a:pPr algn="ctr"/>
            <a:r>
              <a:rPr lang="es-ES" sz="4000" b="0" i="0" u="none" strike="noStrike" baseline="30000" dirty="0">
                <a:solidFill>
                  <a:srgbClr val="000000"/>
                </a:solidFill>
                <a:latin typeface="Uni Neue Book" pitchFamily="50" charset="0"/>
              </a:rPr>
              <a:t>Creación de talento y adquisición de competencias digitales aplicadas al sector agroalimentario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F8AAF22-5C3B-6C3B-E316-3FDE6E817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9883" y="4480561"/>
            <a:ext cx="2336103" cy="226043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B1DD526-7196-43E4-9993-F832F5E3B9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795" y="117000"/>
            <a:ext cx="1375836" cy="646331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8DBA0AA-C325-4C1E-B2D1-AC07DB510273}"/>
              </a:ext>
            </a:extLst>
          </p:cNvPr>
          <p:cNvSpPr txBox="1"/>
          <p:nvPr/>
        </p:nvSpPr>
        <p:spPr>
          <a:xfrm>
            <a:off x="3216000" y="117000"/>
            <a:ext cx="53471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600" dirty="0">
                <a:latin typeface="Uni Neue Black" pitchFamily="50" charset="0"/>
              </a:rPr>
              <a:t>¿Qué ofrece?</a:t>
            </a:r>
          </a:p>
        </p:txBody>
      </p:sp>
      <p:graphicFrame>
        <p:nvGraphicFramePr>
          <p:cNvPr id="12" name="Diagrama 11">
            <a:extLst>
              <a:ext uri="{FF2B5EF4-FFF2-40B4-BE49-F238E27FC236}">
                <a16:creationId xmlns:a16="http://schemas.microsoft.com/office/drawing/2014/main" id="{5ECFE9A9-183B-4DE0-BFBF-F1B6F354CB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43972050"/>
              </p:ext>
            </p:extLst>
          </p:nvPr>
        </p:nvGraphicFramePr>
        <p:xfrm>
          <a:off x="3216000" y="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106726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19DDC15C-82D3-465D-9E3A-1B0A39F34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9883" y="4480561"/>
            <a:ext cx="2336103" cy="2260439"/>
          </a:xfrm>
          <a:prstGeom prst="rect">
            <a:avLst/>
          </a:prstGeom>
        </p:spPr>
      </p:pic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B9BBCA78-8650-C4A3-0E95-1F391C1656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55792" y="4624994"/>
            <a:ext cx="5867400" cy="2232000"/>
          </a:xfrm>
        </p:spPr>
        <p:txBody>
          <a:bodyPr/>
          <a:lstStyle/>
          <a:p>
            <a:pPr algn="ctr"/>
            <a:r>
              <a:rPr lang="es-ES" sz="4000" b="0" i="0" u="none" strike="noStrike" baseline="30000" dirty="0">
                <a:solidFill>
                  <a:srgbClr val="000000"/>
                </a:solidFill>
                <a:latin typeface="Uni Neue Book" pitchFamily="50" charset="0"/>
              </a:rPr>
              <a:t>Soporte para promover y facilitar la conexión entre fondos y estrategias.</a:t>
            </a:r>
          </a:p>
          <a:p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B542788-17F9-191F-9B25-AEE1AA346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4531" y="4491836"/>
            <a:ext cx="2301454" cy="2232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12EE56C-68D1-4AC3-A4D8-5CD56B5368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795" y="117000"/>
            <a:ext cx="1375836" cy="646331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487474B-89A6-471B-9646-BD0272B8F555}"/>
              </a:ext>
            </a:extLst>
          </p:cNvPr>
          <p:cNvSpPr txBox="1"/>
          <p:nvPr/>
        </p:nvSpPr>
        <p:spPr>
          <a:xfrm>
            <a:off x="3216000" y="117000"/>
            <a:ext cx="53471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600" dirty="0">
                <a:latin typeface="Uni Neue Black" pitchFamily="50" charset="0"/>
              </a:rPr>
              <a:t>¿Qué ofrece?</a:t>
            </a:r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2BF42B3B-82D3-42B6-A304-CBD84D5DF4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8695868"/>
              </p:ext>
            </p:extLst>
          </p:nvPr>
        </p:nvGraphicFramePr>
        <p:xfrm>
          <a:off x="4275749" y="774606"/>
          <a:ext cx="6195928" cy="35990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63634966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337555315DC544ABD9EBF1BB6D7A344" ma:contentTypeVersion="13" ma:contentTypeDescription="Crear nuevo documento." ma:contentTypeScope="" ma:versionID="2a9c16861de8cf853ce769e21be7e118">
  <xsd:schema xmlns:xsd="http://www.w3.org/2001/XMLSchema" xmlns:xs="http://www.w3.org/2001/XMLSchema" xmlns:p="http://schemas.microsoft.com/office/2006/metadata/properties" xmlns:ns2="24d7b11c-4b37-474a-aeca-e5daf3a2ac11" xmlns:ns3="d71e0ce2-1e97-43ed-a345-58cfa5801557" targetNamespace="http://schemas.microsoft.com/office/2006/metadata/properties" ma:root="true" ma:fieldsID="26dc41ddc76cb15e12ab8ff9566bdbc3" ns2:_="" ns3:_="">
    <xsd:import namespace="24d7b11c-4b37-474a-aeca-e5daf3a2ac11"/>
    <xsd:import namespace="d71e0ce2-1e97-43ed-a345-58cfa580155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d7b11c-4b37-474a-aeca-e5daf3a2ac1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Etiquetas de imagen" ma:readOnly="false" ma:fieldId="{5cf76f15-5ced-4ddc-b409-7134ff3c332f}" ma:taxonomyMulti="true" ma:sspId="b8ffb71f-cd6b-44e4-ab87-5459932866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1e0ce2-1e97-43ed-a345-58cfa5801557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7d1af988-2f81-4b30-87d9-e22ca465d27e}" ma:internalName="TaxCatchAll" ma:showField="CatchAllData" ma:web="d71e0ce2-1e97-43ed-a345-58cfa580155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71e0ce2-1e97-43ed-a345-58cfa5801557" xsi:nil="true"/>
    <lcf76f155ced4ddcb4097134ff3c332f xmlns="24d7b11c-4b37-474a-aeca-e5daf3a2ac1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4093031-7FED-47BB-8D4D-F3D13EAEB99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D3A0A10-5F3B-48C3-AB58-B98E250784F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4d7b11c-4b37-474a-aeca-e5daf3a2ac11"/>
    <ds:schemaRef ds:uri="d71e0ce2-1e97-43ed-a345-58cfa580155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8F86D68-666C-42DA-ACD8-9C8DE9D11DE3}">
  <ds:schemaRefs>
    <ds:schemaRef ds:uri="http://schemas.microsoft.com/office/2006/documentManagement/types"/>
    <ds:schemaRef ds:uri="http://purl.org/dc/dcmitype/"/>
    <ds:schemaRef ds:uri="http://schemas.microsoft.com/office/2006/metadata/properties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d71e0ce2-1e97-43ed-a345-58cfa5801557"/>
    <ds:schemaRef ds:uri="24d7b11c-4b37-474a-aeca-e5daf3a2ac11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401</TotalTime>
  <Words>418</Words>
  <Application>Microsoft Office PowerPoint</Application>
  <PresentationFormat>Panorámica</PresentationFormat>
  <Paragraphs>45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23" baseType="lpstr">
      <vt:lpstr>Uni Neue Book</vt:lpstr>
      <vt:lpstr>Calibri Light</vt:lpstr>
      <vt:lpstr>Uni Neue Bold</vt:lpstr>
      <vt:lpstr>Uni Neue Black</vt:lpstr>
      <vt:lpstr>Arial</vt:lpstr>
      <vt:lpstr>UniNeueBook</vt:lpstr>
      <vt:lpstr>Calibri</vt:lpstr>
      <vt:lpstr>Uni Neue Regular</vt:lpstr>
      <vt:lpstr>Arial Unicode MS</vt:lpstr>
      <vt:lpstr>Tema de Office</vt:lpstr>
      <vt:lpstr>Presentación de PowerPoint</vt:lpstr>
      <vt:lpstr>¿Qué es Andalucía Agroech EDIH?</vt:lpstr>
      <vt:lpstr>¿Qué es Andalucía Agroech EDIH?</vt:lpstr>
      <vt:lpstr>Presentación de PowerPoint</vt:lpstr>
      <vt:lpstr>Nuestros objetivos</vt:lpstr>
      <vt:lpstr>Presentación de PowerPoint</vt:lpstr>
      <vt:lpstr>Presentación de PowerPoint</vt:lpstr>
      <vt:lpstr>Presentación de PowerPoint</vt:lpstr>
      <vt:lpstr>Presentación de PowerPoint</vt:lpstr>
      <vt:lpstr>¿Cómo acceden las empresas a los servicios?</vt:lpstr>
      <vt:lpstr>¿Cómo acceden las empresas a los servicios?</vt:lpstr>
      <vt:lpstr>Más información en: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Alba Poveda</dc:creator>
  <cp:lastModifiedBy>Cetemet Santana</cp:lastModifiedBy>
  <cp:revision>13</cp:revision>
  <cp:lastPrinted>2023-06-07T06:57:17Z</cp:lastPrinted>
  <dcterms:created xsi:type="dcterms:W3CDTF">2023-06-05T12:51:45Z</dcterms:created>
  <dcterms:modified xsi:type="dcterms:W3CDTF">2024-03-18T07:16:26Z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0x0101008337555315DC544ABD9EBF1BB6D7A344</vt:lpwstr>
  </property>
  <property fmtid="{D5CDD505-2E9C-101B-9397-08002B2CF9AE}" pid="3" name="MediaServiceImageTags">
    <vt:lpwstr/>
  </property>
</Properties>
</file>